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7" r:id="rId2"/>
    <p:sldMasterId id="2147483670" r:id="rId3"/>
  </p:sldMasterIdLst>
  <p:notesMasterIdLst>
    <p:notesMasterId r:id="rId16"/>
  </p:notesMasterIdLst>
  <p:sldIdLst>
    <p:sldId id="262" r:id="rId4"/>
    <p:sldId id="263" r:id="rId5"/>
    <p:sldId id="267" r:id="rId6"/>
    <p:sldId id="268" r:id="rId7"/>
    <p:sldId id="271" r:id="rId8"/>
    <p:sldId id="273" r:id="rId9"/>
    <p:sldId id="264" r:id="rId10"/>
    <p:sldId id="270" r:id="rId11"/>
    <p:sldId id="272" r:id="rId12"/>
    <p:sldId id="265" r:id="rId13"/>
    <p:sldId id="266" r:id="rId14"/>
    <p:sldId id="261" r:id="rId15"/>
  </p:sldIdLst>
  <p:sldSz cx="12195175" cy="6859588"/>
  <p:notesSz cx="6858000" cy="9144000"/>
  <p:defaultTextStyle>
    <a:defPPr>
      <a:defRPr lang="zh-CN"/>
    </a:defPPr>
    <a:lvl1pPr marL="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291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583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874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9166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6457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749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1040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8332" algn="l" defTabSz="914583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2B43"/>
    <a:srgbClr val="3E3F40"/>
    <a:srgbClr val="F4BA18"/>
    <a:srgbClr val="FFC000"/>
    <a:srgbClr val="33CCFF"/>
    <a:srgbClr val="F7BC14"/>
    <a:srgbClr val="FFFFFF"/>
    <a:srgbClr val="D99694"/>
    <a:srgbClr val="4F81BD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45" autoAdjust="0"/>
  </p:normalViewPr>
  <p:slideViewPr>
    <p:cSldViewPr snapToGrid="0">
      <p:cViewPr varScale="1">
        <p:scale>
          <a:sx n="115" d="100"/>
          <a:sy n="115" d="100"/>
        </p:scale>
        <p:origin x="72" y="293"/>
      </p:cViewPr>
      <p:guideLst>
        <p:guide orient="horz" pos="2161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93E3F-1147-4058-A49C-30A67BA4D370}" type="datetimeFigureOut">
              <a:rPr lang="zh-CN" altLang="en-US" smtClean="0"/>
              <a:pPr/>
              <a:t>2018/3/5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F81485-F00D-4F49-A4FB-583245C7926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D4FBBACC-A41D-48A9-94A1-FA6B2A5D3AB7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5">
            <a:extLst>
              <a:ext uri="{FF2B5EF4-FFF2-40B4-BE49-F238E27FC236}">
                <a16:creationId xmlns:a16="http://schemas.microsoft.com/office/drawing/2014/main" id="{06DF2803-5BDD-4B24-B2C4-F2E7AEE642AA}"/>
              </a:ext>
            </a:extLst>
          </p:cNvPr>
          <p:cNvSpPr/>
          <p:nvPr userDrawn="1"/>
        </p:nvSpPr>
        <p:spPr>
          <a:xfrm>
            <a:off x="2221659" y="0"/>
            <a:ext cx="9973339" cy="6715107"/>
          </a:xfrm>
          <a:custGeom>
            <a:avLst/>
            <a:gdLst>
              <a:gd name="connsiteX0" fmla="*/ 0 w 9144000"/>
              <a:gd name="connsiteY0" fmla="*/ 0 h 914400"/>
              <a:gd name="connsiteX1" fmla="*/ 9144000 w 9144000"/>
              <a:gd name="connsiteY1" fmla="*/ 0 h 914400"/>
              <a:gd name="connsiteX2" fmla="*/ 9144000 w 9144000"/>
              <a:gd name="connsiteY2" fmla="*/ 914400 h 914400"/>
              <a:gd name="connsiteX3" fmla="*/ 0 w 9144000"/>
              <a:gd name="connsiteY3" fmla="*/ 914400 h 914400"/>
              <a:gd name="connsiteX4" fmla="*/ 0 w 9144000"/>
              <a:gd name="connsiteY4" fmla="*/ 0 h 914400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771896"/>
              <a:gd name="connsiteX1" fmla="*/ 9144000 w 9144000"/>
              <a:gd name="connsiteY1" fmla="*/ 0 h 3771896"/>
              <a:gd name="connsiteX2" fmla="*/ 9144000 w 9144000"/>
              <a:gd name="connsiteY2" fmla="*/ 3771896 h 3771896"/>
              <a:gd name="connsiteX3" fmla="*/ 0 w 9144000"/>
              <a:gd name="connsiteY3" fmla="*/ 914400 h 3771896"/>
              <a:gd name="connsiteX4" fmla="*/ 0 w 9144000"/>
              <a:gd name="connsiteY4" fmla="*/ 0 h 3771896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0 w 9144000"/>
              <a:gd name="connsiteY3" fmla="*/ 914400 h 3809994"/>
              <a:gd name="connsiteX4" fmla="*/ 0 w 9144000"/>
              <a:gd name="connsiteY4" fmla="*/ 0 h 3809994"/>
              <a:gd name="connsiteX0" fmla="*/ 0 w 9144000"/>
              <a:gd name="connsiteY0" fmla="*/ 0 h 3809994"/>
              <a:gd name="connsiteX1" fmla="*/ 9144000 w 9144000"/>
              <a:gd name="connsiteY1" fmla="*/ 0 h 3809994"/>
              <a:gd name="connsiteX2" fmla="*/ 9144000 w 9144000"/>
              <a:gd name="connsiteY2" fmla="*/ 3809994 h 3809994"/>
              <a:gd name="connsiteX3" fmla="*/ 5448269 w 9144000"/>
              <a:gd name="connsiteY3" fmla="*/ 3671871 h 3809994"/>
              <a:gd name="connsiteX4" fmla="*/ 0 w 9144000"/>
              <a:gd name="connsiteY4" fmla="*/ 914400 h 3809994"/>
              <a:gd name="connsiteX5" fmla="*/ 0 w 9144000"/>
              <a:gd name="connsiteY5" fmla="*/ 0 h 3809994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9144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771500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6248363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809994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144000"/>
              <a:gd name="connsiteY0" fmla="*/ 0 h 6715107"/>
              <a:gd name="connsiteX1" fmla="*/ 9144000 w 9144000"/>
              <a:gd name="connsiteY1" fmla="*/ 0 h 6715107"/>
              <a:gd name="connsiteX2" fmla="*/ 9144000 w 9144000"/>
              <a:gd name="connsiteY2" fmla="*/ 3118878 h 6715107"/>
              <a:gd name="connsiteX3" fmla="*/ 5546614 w 9144000"/>
              <a:gd name="connsiteY3" fmla="*/ 6715107 h 6715107"/>
              <a:gd name="connsiteX4" fmla="*/ 0 w 9144000"/>
              <a:gd name="connsiteY4" fmla="*/ 557162 h 6715107"/>
              <a:gd name="connsiteX5" fmla="*/ 0 w 9144000"/>
              <a:gd name="connsiteY5" fmla="*/ 0 h 6715107"/>
              <a:gd name="connsiteX0" fmla="*/ 0 w 9643730"/>
              <a:gd name="connsiteY0" fmla="*/ 0 h 6715107"/>
              <a:gd name="connsiteX1" fmla="*/ 9643730 w 9643730"/>
              <a:gd name="connsiteY1" fmla="*/ 0 h 6715107"/>
              <a:gd name="connsiteX2" fmla="*/ 9643730 w 9643730"/>
              <a:gd name="connsiteY2" fmla="*/ 3118878 h 6715107"/>
              <a:gd name="connsiteX3" fmla="*/ 6046344 w 9643730"/>
              <a:gd name="connsiteY3" fmla="*/ 6715107 h 6715107"/>
              <a:gd name="connsiteX4" fmla="*/ 499730 w 9643730"/>
              <a:gd name="connsiteY4" fmla="*/ 557162 h 6715107"/>
              <a:gd name="connsiteX5" fmla="*/ 0 w 9643730"/>
              <a:gd name="connsiteY5" fmla="*/ 0 h 6715107"/>
              <a:gd name="connsiteX0" fmla="*/ 329609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329609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  <a:gd name="connsiteX0" fmla="*/ 10632 w 9973339"/>
              <a:gd name="connsiteY0" fmla="*/ 0 h 6715107"/>
              <a:gd name="connsiteX1" fmla="*/ 9973339 w 9973339"/>
              <a:gd name="connsiteY1" fmla="*/ 0 h 6715107"/>
              <a:gd name="connsiteX2" fmla="*/ 9973339 w 9973339"/>
              <a:gd name="connsiteY2" fmla="*/ 3118878 h 6715107"/>
              <a:gd name="connsiteX3" fmla="*/ 6375953 w 9973339"/>
              <a:gd name="connsiteY3" fmla="*/ 6715107 h 6715107"/>
              <a:gd name="connsiteX4" fmla="*/ 0 w 9973339"/>
              <a:gd name="connsiteY4" fmla="*/ 333878 h 6715107"/>
              <a:gd name="connsiteX5" fmla="*/ 10632 w 9973339"/>
              <a:gd name="connsiteY5" fmla="*/ 0 h 6715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73339" h="6715107">
                <a:moveTo>
                  <a:pt x="10632" y="0"/>
                </a:moveTo>
                <a:lnTo>
                  <a:pt x="9973339" y="0"/>
                </a:lnTo>
                <a:lnTo>
                  <a:pt x="9973339" y="3118878"/>
                </a:lnTo>
                <a:lnTo>
                  <a:pt x="6375953" y="6715107"/>
                </a:lnTo>
                <a:lnTo>
                  <a:pt x="0" y="333878"/>
                </a:lnTo>
                <a:lnTo>
                  <a:pt x="10632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7">
            <a:extLst>
              <a:ext uri="{FF2B5EF4-FFF2-40B4-BE49-F238E27FC236}">
                <a16:creationId xmlns:a16="http://schemas.microsoft.com/office/drawing/2014/main" id="{006D58B5-14A2-43EC-90C0-6639A3AF82E3}"/>
              </a:ext>
            </a:extLst>
          </p:cNvPr>
          <p:cNvSpPr/>
          <p:nvPr userDrawn="1"/>
        </p:nvSpPr>
        <p:spPr>
          <a:xfrm>
            <a:off x="176" y="0"/>
            <a:ext cx="6021441" cy="4871898"/>
          </a:xfrm>
          <a:custGeom>
            <a:avLst/>
            <a:gdLst>
              <a:gd name="connsiteX0" fmla="*/ 0 w 1278000"/>
              <a:gd name="connsiteY0" fmla="*/ 0 h 709200"/>
              <a:gd name="connsiteX1" fmla="*/ 1278000 w 1278000"/>
              <a:gd name="connsiteY1" fmla="*/ 0 h 709200"/>
              <a:gd name="connsiteX2" fmla="*/ 1278000 w 1278000"/>
              <a:gd name="connsiteY2" fmla="*/ 709200 h 709200"/>
              <a:gd name="connsiteX3" fmla="*/ 0 w 1278000"/>
              <a:gd name="connsiteY3" fmla="*/ 709200 h 709200"/>
              <a:gd name="connsiteX4" fmla="*/ 0 w 1278000"/>
              <a:gd name="connsiteY4" fmla="*/ 0 h 709200"/>
              <a:gd name="connsiteX0" fmla="*/ 0 w 2062136"/>
              <a:gd name="connsiteY0" fmla="*/ 0 h 3990974"/>
              <a:gd name="connsiteX1" fmla="*/ 1278000 w 2062136"/>
              <a:gd name="connsiteY1" fmla="*/ 0 h 3990974"/>
              <a:gd name="connsiteX2" fmla="*/ 1278000 w 2062136"/>
              <a:gd name="connsiteY2" fmla="*/ 709200 h 3990974"/>
              <a:gd name="connsiteX3" fmla="*/ 2062136 w 2062136"/>
              <a:gd name="connsiteY3" fmla="*/ 3990974 h 3990974"/>
              <a:gd name="connsiteX4" fmla="*/ 0 w 2062136"/>
              <a:gd name="connsiteY4" fmla="*/ 709200 h 3990974"/>
              <a:gd name="connsiteX5" fmla="*/ 0 w 2062136"/>
              <a:gd name="connsiteY5" fmla="*/ 0 h 3990974"/>
              <a:gd name="connsiteX0" fmla="*/ 0 w 3635422"/>
              <a:gd name="connsiteY0" fmla="*/ 0 h 3990974"/>
              <a:gd name="connsiteX1" fmla="*/ 1278000 w 3635422"/>
              <a:gd name="connsiteY1" fmla="*/ 0 h 3990974"/>
              <a:gd name="connsiteX2" fmla="*/ 3635422 w 3635422"/>
              <a:gd name="connsiteY2" fmla="*/ 2423688 h 3990974"/>
              <a:gd name="connsiteX3" fmla="*/ 2062136 w 3635422"/>
              <a:gd name="connsiteY3" fmla="*/ 3990974 h 3990974"/>
              <a:gd name="connsiteX4" fmla="*/ 0 w 3635422"/>
              <a:gd name="connsiteY4" fmla="*/ 709200 h 3990974"/>
              <a:gd name="connsiteX5" fmla="*/ 0 w 3635422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0 w 3659241"/>
              <a:gd name="connsiteY4" fmla="*/ 709200 h 3990974"/>
              <a:gd name="connsiteX5" fmla="*/ 0 w 3659241"/>
              <a:gd name="connsiteY5" fmla="*/ 0 h 3990974"/>
              <a:gd name="connsiteX0" fmla="*/ 0 w 3659241"/>
              <a:gd name="connsiteY0" fmla="*/ 0 h 3990974"/>
              <a:gd name="connsiteX1" fmla="*/ 1278000 w 3659241"/>
              <a:gd name="connsiteY1" fmla="*/ 0 h 3990974"/>
              <a:gd name="connsiteX2" fmla="*/ 3659241 w 3659241"/>
              <a:gd name="connsiteY2" fmla="*/ 2404645 h 3990974"/>
              <a:gd name="connsiteX3" fmla="*/ 2062136 w 3659241"/>
              <a:gd name="connsiteY3" fmla="*/ 3990974 h 3990974"/>
              <a:gd name="connsiteX4" fmla="*/ 1295372 w 3659241"/>
              <a:gd name="connsiteY4" fmla="*/ 3262298 h 3990974"/>
              <a:gd name="connsiteX5" fmla="*/ 0 w 3659241"/>
              <a:gd name="connsiteY5" fmla="*/ 709200 h 3990974"/>
              <a:gd name="connsiteX6" fmla="*/ 0 w 3659241"/>
              <a:gd name="connsiteY6" fmla="*/ 0 h 3990974"/>
              <a:gd name="connsiteX0" fmla="*/ 0 w 3659241"/>
              <a:gd name="connsiteY0" fmla="*/ 0 h 4010020"/>
              <a:gd name="connsiteX1" fmla="*/ 1278000 w 3659241"/>
              <a:gd name="connsiteY1" fmla="*/ 0 h 4010020"/>
              <a:gd name="connsiteX2" fmla="*/ 3659241 w 3659241"/>
              <a:gd name="connsiteY2" fmla="*/ 2404645 h 4010020"/>
              <a:gd name="connsiteX3" fmla="*/ 2047866 w 3659241"/>
              <a:gd name="connsiteY3" fmla="*/ 4010020 h 4010020"/>
              <a:gd name="connsiteX4" fmla="*/ 1295372 w 3659241"/>
              <a:gd name="connsiteY4" fmla="*/ 3262298 h 4010020"/>
              <a:gd name="connsiteX5" fmla="*/ 0 w 3659241"/>
              <a:gd name="connsiteY5" fmla="*/ 709200 h 4010020"/>
              <a:gd name="connsiteX6" fmla="*/ 0 w 3659241"/>
              <a:gd name="connsiteY6" fmla="*/ 0 h 4010020"/>
              <a:gd name="connsiteX0" fmla="*/ 0 w 3659241"/>
              <a:gd name="connsiteY0" fmla="*/ 0 h 4019545"/>
              <a:gd name="connsiteX1" fmla="*/ 1278000 w 3659241"/>
              <a:gd name="connsiteY1" fmla="*/ 0 h 4019545"/>
              <a:gd name="connsiteX2" fmla="*/ 3659241 w 3659241"/>
              <a:gd name="connsiteY2" fmla="*/ 2404645 h 4019545"/>
              <a:gd name="connsiteX3" fmla="*/ 2076441 w 3659241"/>
              <a:gd name="connsiteY3" fmla="*/ 4019545 h 4019545"/>
              <a:gd name="connsiteX4" fmla="*/ 1295372 w 3659241"/>
              <a:gd name="connsiteY4" fmla="*/ 3262298 h 4019545"/>
              <a:gd name="connsiteX5" fmla="*/ 0 w 3659241"/>
              <a:gd name="connsiteY5" fmla="*/ 709200 h 4019545"/>
              <a:gd name="connsiteX6" fmla="*/ 0 w 3659241"/>
              <a:gd name="connsiteY6" fmla="*/ 0 h 4019545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3659241 w 3659241"/>
              <a:gd name="connsiteY2" fmla="*/ 2404645 h 4566828"/>
              <a:gd name="connsiteX3" fmla="*/ 2076441 w 3659241"/>
              <a:gd name="connsiteY3" fmla="*/ 4019545 h 4566828"/>
              <a:gd name="connsiteX4" fmla="*/ 1295372 w 3659241"/>
              <a:gd name="connsiteY4" fmla="*/ 3262298 h 4566828"/>
              <a:gd name="connsiteX5" fmla="*/ 0 w 3659241"/>
              <a:gd name="connsiteY5" fmla="*/ 4566828 h 4566828"/>
              <a:gd name="connsiteX6" fmla="*/ 0 w 3659241"/>
              <a:gd name="connsiteY6" fmla="*/ 0 h 4566828"/>
              <a:gd name="connsiteX0" fmla="*/ 0 w 3659241"/>
              <a:gd name="connsiteY0" fmla="*/ 0 h 4566828"/>
              <a:gd name="connsiteX1" fmla="*/ 1278000 w 3659241"/>
              <a:gd name="connsiteY1" fmla="*/ 0 h 4566828"/>
              <a:gd name="connsiteX2" fmla="*/ 1273692 w 3659241"/>
              <a:gd name="connsiteY2" fmla="*/ 6349 h 4566828"/>
              <a:gd name="connsiteX3" fmla="*/ 3659241 w 3659241"/>
              <a:gd name="connsiteY3" fmla="*/ 2404645 h 4566828"/>
              <a:gd name="connsiteX4" fmla="*/ 2076441 w 3659241"/>
              <a:gd name="connsiteY4" fmla="*/ 4019545 h 4566828"/>
              <a:gd name="connsiteX5" fmla="*/ 1295372 w 3659241"/>
              <a:gd name="connsiteY5" fmla="*/ 3262298 h 4566828"/>
              <a:gd name="connsiteX6" fmla="*/ 0 w 3659241"/>
              <a:gd name="connsiteY6" fmla="*/ 4566828 h 4566828"/>
              <a:gd name="connsiteX7" fmla="*/ 0 w 3659241"/>
              <a:gd name="connsiteY7" fmla="*/ 0 h 4566828"/>
              <a:gd name="connsiteX0" fmla="*/ 0 w 3659241"/>
              <a:gd name="connsiteY0" fmla="*/ 1 h 4566829"/>
              <a:gd name="connsiteX1" fmla="*/ 1278000 w 3659241"/>
              <a:gd name="connsiteY1" fmla="*/ 1 h 4566829"/>
              <a:gd name="connsiteX2" fmla="*/ 1273692 w 3659241"/>
              <a:gd name="connsiteY2" fmla="*/ 6350 h 4566829"/>
              <a:gd name="connsiteX3" fmla="*/ 3632024 w 3659241"/>
              <a:gd name="connsiteY3" fmla="*/ 0 h 4566829"/>
              <a:gd name="connsiteX4" fmla="*/ 3659241 w 3659241"/>
              <a:gd name="connsiteY4" fmla="*/ 2404646 h 4566829"/>
              <a:gd name="connsiteX5" fmla="*/ 2076441 w 3659241"/>
              <a:gd name="connsiteY5" fmla="*/ 4019546 h 4566829"/>
              <a:gd name="connsiteX6" fmla="*/ 1295372 w 3659241"/>
              <a:gd name="connsiteY6" fmla="*/ 3262299 h 4566829"/>
              <a:gd name="connsiteX7" fmla="*/ 0 w 3659241"/>
              <a:gd name="connsiteY7" fmla="*/ 4566829 h 4566829"/>
              <a:gd name="connsiteX8" fmla="*/ 0 w 36592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2076441 w 6021441"/>
              <a:gd name="connsiteY5" fmla="*/ 4019546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1295372 w 6021441"/>
              <a:gd name="connsiteY6" fmla="*/ 326229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530690 w 6021441"/>
              <a:gd name="connsiteY5" fmla="*/ 3948878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13171 w 6021441"/>
              <a:gd name="connsiteY5" fmla="*/ 402108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0 w 6021441"/>
              <a:gd name="connsiteY7" fmla="*/ 4566829 h 4566829"/>
              <a:gd name="connsiteX8" fmla="*/ 0 w 6021441"/>
              <a:gd name="connsiteY8" fmla="*/ 1 h 4566829"/>
              <a:gd name="connsiteX0" fmla="*/ 0 w 6021441"/>
              <a:gd name="connsiteY0" fmla="*/ 1 h 4566829"/>
              <a:gd name="connsiteX1" fmla="*/ 1278000 w 6021441"/>
              <a:gd name="connsiteY1" fmla="*/ 1 h 4566829"/>
              <a:gd name="connsiteX2" fmla="*/ 1273692 w 6021441"/>
              <a:gd name="connsiteY2" fmla="*/ 6350 h 4566829"/>
              <a:gd name="connsiteX3" fmla="*/ 3632024 w 6021441"/>
              <a:gd name="connsiteY3" fmla="*/ 0 h 4566829"/>
              <a:gd name="connsiteX4" fmla="*/ 6021441 w 6021441"/>
              <a:gd name="connsiteY4" fmla="*/ 2404646 h 4566829"/>
              <a:gd name="connsiteX5" fmla="*/ 4438528 w 6021441"/>
              <a:gd name="connsiteY5" fmla="*/ 4021856 h 4566829"/>
              <a:gd name="connsiteX6" fmla="*/ 3678183 w 6021441"/>
              <a:gd name="connsiteY6" fmla="*/ 3263069 h 4566829"/>
              <a:gd name="connsiteX7" fmla="*/ 1638124 w 6021441"/>
              <a:gd name="connsiteY7" fmla="*/ 3981451 h 4566829"/>
              <a:gd name="connsiteX8" fmla="*/ 0 w 6021441"/>
              <a:gd name="connsiteY8" fmla="*/ 4566829 h 4566829"/>
              <a:gd name="connsiteX9" fmla="*/ 0 w 6021441"/>
              <a:gd name="connsiteY9" fmla="*/ 1 h 4566829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0 w 6021441"/>
              <a:gd name="connsiteY8" fmla="*/ 4566829 h 4864101"/>
              <a:gd name="connsiteX9" fmla="*/ 0 w 6021441"/>
              <a:gd name="connsiteY9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0 w 6021441"/>
              <a:gd name="connsiteY9" fmla="*/ 4566829 h 4864101"/>
              <a:gd name="connsiteX10" fmla="*/ 0 w 6021441"/>
              <a:gd name="connsiteY10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1424 w 6021441"/>
              <a:gd name="connsiteY8" fmla="*/ 411480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25343 w 6021441"/>
              <a:gd name="connsiteY8" fmla="*/ 411557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56682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609424 w 6021441"/>
              <a:gd name="connsiteY9" fmla="*/ 483870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63343 w 6021441"/>
              <a:gd name="connsiteY9" fmla="*/ 483947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50700 w 6021441"/>
              <a:gd name="connsiteY8" fmla="*/ 411634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183 w 6021441"/>
              <a:gd name="connsiteY6" fmla="*/ 3263069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6057 w 6021441"/>
              <a:gd name="connsiteY8" fmla="*/ 4117111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75973 w 6021441"/>
              <a:gd name="connsiteY8" fmla="*/ 4078170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64101"/>
              <a:gd name="connsiteX1" fmla="*/ 1278000 w 6021441"/>
              <a:gd name="connsiteY1" fmla="*/ 1 h 4864101"/>
              <a:gd name="connsiteX2" fmla="*/ 1273692 w 6021441"/>
              <a:gd name="connsiteY2" fmla="*/ 6350 h 4864101"/>
              <a:gd name="connsiteX3" fmla="*/ 3632024 w 6021441"/>
              <a:gd name="connsiteY3" fmla="*/ 0 h 4864101"/>
              <a:gd name="connsiteX4" fmla="*/ 6021441 w 6021441"/>
              <a:gd name="connsiteY4" fmla="*/ 2404646 h 4864101"/>
              <a:gd name="connsiteX5" fmla="*/ 4438528 w 6021441"/>
              <a:gd name="connsiteY5" fmla="*/ 4021856 h 4864101"/>
              <a:gd name="connsiteX6" fmla="*/ 3678099 w 6021441"/>
              <a:gd name="connsiteY6" fmla="*/ 3260641 h 4864101"/>
              <a:gd name="connsiteX7" fmla="*/ 2114374 w 6021441"/>
              <a:gd name="connsiteY7" fmla="*/ 4864101 h 4864101"/>
              <a:gd name="connsiteX8" fmla="*/ 1339376 w 6021441"/>
              <a:gd name="connsiteY8" fmla="*/ 4075742 h 4864101"/>
              <a:gd name="connsiteX9" fmla="*/ 588700 w 6021441"/>
              <a:gd name="connsiteY9" fmla="*/ 4840241 h 4864101"/>
              <a:gd name="connsiteX10" fmla="*/ 0 w 6021441"/>
              <a:gd name="connsiteY10" fmla="*/ 4293779 h 4864101"/>
              <a:gd name="connsiteX11" fmla="*/ 0 w 6021441"/>
              <a:gd name="connsiteY11" fmla="*/ 1 h 4864101"/>
              <a:gd name="connsiteX0" fmla="*/ 0 w 6021441"/>
              <a:gd name="connsiteY0" fmla="*/ 1 h 4874326"/>
              <a:gd name="connsiteX1" fmla="*/ 1278000 w 6021441"/>
              <a:gd name="connsiteY1" fmla="*/ 1 h 4874326"/>
              <a:gd name="connsiteX2" fmla="*/ 1273692 w 6021441"/>
              <a:gd name="connsiteY2" fmla="*/ 6350 h 4874326"/>
              <a:gd name="connsiteX3" fmla="*/ 3632024 w 6021441"/>
              <a:gd name="connsiteY3" fmla="*/ 0 h 4874326"/>
              <a:gd name="connsiteX4" fmla="*/ 6021441 w 6021441"/>
              <a:gd name="connsiteY4" fmla="*/ 2404646 h 4874326"/>
              <a:gd name="connsiteX5" fmla="*/ 4438528 w 6021441"/>
              <a:gd name="connsiteY5" fmla="*/ 4021856 h 4874326"/>
              <a:gd name="connsiteX6" fmla="*/ 3678099 w 6021441"/>
              <a:gd name="connsiteY6" fmla="*/ 3260641 h 4874326"/>
              <a:gd name="connsiteX7" fmla="*/ 2114374 w 6021441"/>
              <a:gd name="connsiteY7" fmla="*/ 4864101 h 4874326"/>
              <a:gd name="connsiteX8" fmla="*/ 1339376 w 6021441"/>
              <a:gd name="connsiteY8" fmla="*/ 4075742 h 4874326"/>
              <a:gd name="connsiteX9" fmla="*/ 588616 w 6021441"/>
              <a:gd name="connsiteY9" fmla="*/ 4874326 h 4874326"/>
              <a:gd name="connsiteX10" fmla="*/ 0 w 6021441"/>
              <a:gd name="connsiteY10" fmla="*/ 4293779 h 4874326"/>
              <a:gd name="connsiteX11" fmla="*/ 0 w 6021441"/>
              <a:gd name="connsiteY11" fmla="*/ 1 h 4874326"/>
              <a:gd name="connsiteX0" fmla="*/ 0 w 6021441"/>
              <a:gd name="connsiteY0" fmla="*/ 1 h 4871898"/>
              <a:gd name="connsiteX1" fmla="*/ 1278000 w 6021441"/>
              <a:gd name="connsiteY1" fmla="*/ 1 h 4871898"/>
              <a:gd name="connsiteX2" fmla="*/ 1273692 w 6021441"/>
              <a:gd name="connsiteY2" fmla="*/ 6350 h 4871898"/>
              <a:gd name="connsiteX3" fmla="*/ 3632024 w 6021441"/>
              <a:gd name="connsiteY3" fmla="*/ 0 h 4871898"/>
              <a:gd name="connsiteX4" fmla="*/ 6021441 w 6021441"/>
              <a:gd name="connsiteY4" fmla="*/ 2404646 h 4871898"/>
              <a:gd name="connsiteX5" fmla="*/ 4438528 w 6021441"/>
              <a:gd name="connsiteY5" fmla="*/ 4021856 h 4871898"/>
              <a:gd name="connsiteX6" fmla="*/ 3678099 w 6021441"/>
              <a:gd name="connsiteY6" fmla="*/ 3260641 h 4871898"/>
              <a:gd name="connsiteX7" fmla="*/ 2114374 w 6021441"/>
              <a:gd name="connsiteY7" fmla="*/ 4864101 h 4871898"/>
              <a:gd name="connsiteX8" fmla="*/ 1339376 w 6021441"/>
              <a:gd name="connsiteY8" fmla="*/ 4075742 h 4871898"/>
              <a:gd name="connsiteX9" fmla="*/ 588532 w 6021441"/>
              <a:gd name="connsiteY9" fmla="*/ 4871898 h 4871898"/>
              <a:gd name="connsiteX10" fmla="*/ 0 w 6021441"/>
              <a:gd name="connsiteY10" fmla="*/ 4293779 h 4871898"/>
              <a:gd name="connsiteX11" fmla="*/ 0 w 6021441"/>
              <a:gd name="connsiteY11" fmla="*/ 1 h 4871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21441" h="4871898">
                <a:moveTo>
                  <a:pt x="0" y="1"/>
                </a:moveTo>
                <a:lnTo>
                  <a:pt x="1278000" y="1"/>
                </a:lnTo>
                <a:lnTo>
                  <a:pt x="1273692" y="6350"/>
                </a:lnTo>
                <a:lnTo>
                  <a:pt x="3632024" y="0"/>
                </a:lnTo>
                <a:lnTo>
                  <a:pt x="6021441" y="2404646"/>
                </a:lnTo>
                <a:lnTo>
                  <a:pt x="4438528" y="4021856"/>
                </a:lnTo>
                <a:lnTo>
                  <a:pt x="3678099" y="3260641"/>
                </a:lnTo>
                <a:lnTo>
                  <a:pt x="2114374" y="4864101"/>
                </a:lnTo>
                <a:lnTo>
                  <a:pt x="1339376" y="4075742"/>
                </a:lnTo>
                <a:lnTo>
                  <a:pt x="588532" y="4871898"/>
                </a:lnTo>
                <a:lnTo>
                  <a:pt x="0" y="4293779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41304DF-88F2-40F0-9BB1-354F444E78F4}"/>
              </a:ext>
            </a:extLst>
          </p:cNvPr>
          <p:cNvGrpSpPr/>
          <p:nvPr userDrawn="1"/>
        </p:nvGrpSpPr>
        <p:grpSpPr>
          <a:xfrm>
            <a:off x="1" y="0"/>
            <a:ext cx="5926151" cy="4755306"/>
            <a:chOff x="1" y="0"/>
            <a:chExt cx="5926151" cy="4755306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16" name="任意多边形 9">
              <a:extLst>
                <a:ext uri="{FF2B5EF4-FFF2-40B4-BE49-F238E27FC236}">
                  <a16:creationId xmlns:a16="http://schemas.microsoft.com/office/drawing/2014/main" id="{A642CB23-2ACA-46B6-94A4-3403F02A1815}"/>
                </a:ext>
              </a:extLst>
            </p:cNvPr>
            <p:cNvSpPr/>
            <p:nvPr/>
          </p:nvSpPr>
          <p:spPr>
            <a:xfrm>
              <a:off x="67653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 10">
              <a:extLst>
                <a:ext uri="{FF2B5EF4-FFF2-40B4-BE49-F238E27FC236}">
                  <a16:creationId xmlns:a16="http://schemas.microsoft.com/office/drawing/2014/main" id="{155FF04A-5F76-46A6-A138-448688EC4B4E}"/>
                </a:ext>
              </a:extLst>
            </p:cNvPr>
            <p:cNvSpPr/>
            <p:nvPr/>
          </p:nvSpPr>
          <p:spPr>
            <a:xfrm>
              <a:off x="176" y="1074956"/>
              <a:ext cx="533259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69940"/>
                <a:gd name="connsiteY0" fmla="*/ 0 h 1090551"/>
                <a:gd name="connsiteX1" fmla="*/ 569940 w 569940"/>
                <a:gd name="connsiteY1" fmla="*/ 552065 h 1090551"/>
                <a:gd name="connsiteX2" fmla="*/ 0 w 569940"/>
                <a:gd name="connsiteY2" fmla="*/ 1090551 h 1090551"/>
                <a:gd name="connsiteX3" fmla="*/ 0 w 569940"/>
                <a:gd name="connsiteY3" fmla="*/ 0 h 1090551"/>
                <a:gd name="connsiteX0" fmla="*/ 0 w 569856"/>
                <a:gd name="connsiteY0" fmla="*/ 0 h 1090551"/>
                <a:gd name="connsiteX1" fmla="*/ 569856 w 569856"/>
                <a:gd name="connsiteY1" fmla="*/ 549637 h 1090551"/>
                <a:gd name="connsiteX2" fmla="*/ 0 w 569856"/>
                <a:gd name="connsiteY2" fmla="*/ 1090551 h 1090551"/>
                <a:gd name="connsiteX3" fmla="*/ 0 w 569856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  <a:gd name="connsiteX0" fmla="*/ 0 w 533259"/>
                <a:gd name="connsiteY0" fmla="*/ 0 h 1090551"/>
                <a:gd name="connsiteX1" fmla="*/ 533259 w 533259"/>
                <a:gd name="connsiteY1" fmla="*/ 547209 h 1090551"/>
                <a:gd name="connsiteX2" fmla="*/ 0 w 533259"/>
                <a:gd name="connsiteY2" fmla="*/ 1090551 h 1090551"/>
                <a:gd name="connsiteX3" fmla="*/ 0 w 533259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259" h="1090551">
                  <a:moveTo>
                    <a:pt x="0" y="0"/>
                  </a:moveTo>
                  <a:lnTo>
                    <a:pt x="533259" y="547209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 11">
              <a:extLst>
                <a:ext uri="{FF2B5EF4-FFF2-40B4-BE49-F238E27FC236}">
                  <a16:creationId xmlns:a16="http://schemas.microsoft.com/office/drawing/2014/main" id="{91446798-2B91-45E0-81D8-9A373EC8D636}"/>
                </a:ext>
              </a:extLst>
            </p:cNvPr>
            <p:cNvSpPr/>
            <p:nvPr/>
          </p:nvSpPr>
          <p:spPr>
            <a:xfrm>
              <a:off x="176" y="2642782"/>
              <a:ext cx="533427" cy="109055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1012822"/>
                <a:gd name="connsiteX1" fmla="*/ 1278000 w 1278000"/>
                <a:gd name="connsiteY1" fmla="*/ 0 h 1012822"/>
                <a:gd name="connsiteX2" fmla="*/ 561994 w 1278000"/>
                <a:gd name="connsiteY2" fmla="*/ 733439 h 1012822"/>
                <a:gd name="connsiteX3" fmla="*/ 133315 w 1278000"/>
                <a:gd name="connsiteY3" fmla="*/ 1009649 h 1012822"/>
                <a:gd name="connsiteX4" fmla="*/ 0 w 1278000"/>
                <a:gd name="connsiteY4" fmla="*/ 199561 h 1012822"/>
                <a:gd name="connsiteX5" fmla="*/ 0 w 1278000"/>
                <a:gd name="connsiteY5" fmla="*/ 0 h 1012822"/>
                <a:gd name="connsiteX0" fmla="*/ 0 w 1278000"/>
                <a:gd name="connsiteY0" fmla="*/ 0 h 1009649"/>
                <a:gd name="connsiteX1" fmla="*/ 1278000 w 1278000"/>
                <a:gd name="connsiteY1" fmla="*/ 0 h 1009649"/>
                <a:gd name="connsiteX2" fmla="*/ 133315 w 1278000"/>
                <a:gd name="connsiteY2" fmla="*/ 1009649 h 1009649"/>
                <a:gd name="connsiteX3" fmla="*/ 0 w 1278000"/>
                <a:gd name="connsiteY3" fmla="*/ 199561 h 1009649"/>
                <a:gd name="connsiteX4" fmla="*/ 0 w 1278000"/>
                <a:gd name="connsiteY4" fmla="*/ 0 h 1009649"/>
                <a:gd name="connsiteX0" fmla="*/ 0 w 492150"/>
                <a:gd name="connsiteY0" fmla="*/ 0 h 1009649"/>
                <a:gd name="connsiteX1" fmla="*/ 492150 w 492150"/>
                <a:gd name="connsiteY1" fmla="*/ 500042 h 1009649"/>
                <a:gd name="connsiteX2" fmla="*/ 133315 w 492150"/>
                <a:gd name="connsiteY2" fmla="*/ 1009649 h 1009649"/>
                <a:gd name="connsiteX3" fmla="*/ 0 w 492150"/>
                <a:gd name="connsiteY3" fmla="*/ 199561 h 1009649"/>
                <a:gd name="connsiteX4" fmla="*/ 0 w 492150"/>
                <a:gd name="connsiteY4" fmla="*/ 0 h 1009649"/>
                <a:gd name="connsiteX0" fmla="*/ 0 w 492150"/>
                <a:gd name="connsiteY0" fmla="*/ 0 h 500042"/>
                <a:gd name="connsiteX1" fmla="*/ 492150 w 492150"/>
                <a:gd name="connsiteY1" fmla="*/ 500042 h 500042"/>
                <a:gd name="connsiteX2" fmla="*/ 0 w 492150"/>
                <a:gd name="connsiteY2" fmla="*/ 199561 h 500042"/>
                <a:gd name="connsiteX3" fmla="*/ 0 w 492150"/>
                <a:gd name="connsiteY3" fmla="*/ 0 h 500042"/>
                <a:gd name="connsiteX0" fmla="*/ 0 w 492150"/>
                <a:gd name="connsiteY0" fmla="*/ 0 h 985355"/>
                <a:gd name="connsiteX1" fmla="*/ 492150 w 492150"/>
                <a:gd name="connsiteY1" fmla="*/ 500042 h 985355"/>
                <a:gd name="connsiteX2" fmla="*/ 0 w 492150"/>
                <a:gd name="connsiteY2" fmla="*/ 985355 h 985355"/>
                <a:gd name="connsiteX3" fmla="*/ 0 w 492150"/>
                <a:gd name="connsiteY3" fmla="*/ 0 h 985355"/>
                <a:gd name="connsiteX0" fmla="*/ 0 w 468366"/>
                <a:gd name="connsiteY0" fmla="*/ 0 h 985355"/>
                <a:gd name="connsiteX1" fmla="*/ 468366 w 468366"/>
                <a:gd name="connsiteY1" fmla="*/ 495298 h 985355"/>
                <a:gd name="connsiteX2" fmla="*/ 0 w 468366"/>
                <a:gd name="connsiteY2" fmla="*/ 985355 h 985355"/>
                <a:gd name="connsiteX3" fmla="*/ 0 w 468366"/>
                <a:gd name="connsiteY3" fmla="*/ 0 h 985355"/>
                <a:gd name="connsiteX0" fmla="*/ 0 w 492207"/>
                <a:gd name="connsiteY0" fmla="*/ 0 h 985355"/>
                <a:gd name="connsiteX1" fmla="*/ 492207 w 492207"/>
                <a:gd name="connsiteY1" fmla="*/ 490554 h 985355"/>
                <a:gd name="connsiteX2" fmla="*/ 0 w 492207"/>
                <a:gd name="connsiteY2" fmla="*/ 985355 h 985355"/>
                <a:gd name="connsiteX3" fmla="*/ 0 w 492207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985355"/>
                <a:gd name="connsiteX1" fmla="*/ 496998 w 496998"/>
                <a:gd name="connsiteY1" fmla="*/ 485810 h 985355"/>
                <a:gd name="connsiteX2" fmla="*/ 0 w 496998"/>
                <a:gd name="connsiteY2" fmla="*/ 985355 h 985355"/>
                <a:gd name="connsiteX3" fmla="*/ 0 w 496998"/>
                <a:gd name="connsiteY3" fmla="*/ 0 h 985355"/>
                <a:gd name="connsiteX0" fmla="*/ 0 w 496998"/>
                <a:gd name="connsiteY0" fmla="*/ 0 h 1090551"/>
                <a:gd name="connsiteX1" fmla="*/ 496998 w 496998"/>
                <a:gd name="connsiteY1" fmla="*/ 591006 h 1090551"/>
                <a:gd name="connsiteX2" fmla="*/ 0 w 496998"/>
                <a:gd name="connsiteY2" fmla="*/ 1090551 h 1090551"/>
                <a:gd name="connsiteX3" fmla="*/ 0 w 496998"/>
                <a:gd name="connsiteY3" fmla="*/ 0 h 1090551"/>
                <a:gd name="connsiteX0" fmla="*/ 0 w 533427"/>
                <a:gd name="connsiteY0" fmla="*/ 0 h 1090551"/>
                <a:gd name="connsiteX1" fmla="*/ 533427 w 533427"/>
                <a:gd name="connsiteY1" fmla="*/ 552065 h 1090551"/>
                <a:gd name="connsiteX2" fmla="*/ 0 w 533427"/>
                <a:gd name="connsiteY2" fmla="*/ 1090551 h 1090551"/>
                <a:gd name="connsiteX3" fmla="*/ 0 w 533427"/>
                <a:gd name="connsiteY3" fmla="*/ 0 h 1090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3427" h="1090551">
                  <a:moveTo>
                    <a:pt x="0" y="0"/>
                  </a:moveTo>
                  <a:lnTo>
                    <a:pt x="533427" y="552065"/>
                  </a:lnTo>
                  <a:lnTo>
                    <a:pt x="0" y="109055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 13">
              <a:extLst>
                <a:ext uri="{FF2B5EF4-FFF2-40B4-BE49-F238E27FC236}">
                  <a16:creationId xmlns:a16="http://schemas.microsoft.com/office/drawing/2014/main" id="{2449486E-4092-42DD-8D6D-FCE6A2D659A9}"/>
                </a:ext>
              </a:extLst>
            </p:cNvPr>
            <p:cNvSpPr/>
            <p:nvPr/>
          </p:nvSpPr>
          <p:spPr>
            <a:xfrm>
              <a:off x="176" y="1665558"/>
              <a:ext cx="1316545" cy="1455871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585343"/>
                <a:gd name="connsiteX1" fmla="*/ 509644 w 1211348"/>
                <a:gd name="connsiteY1" fmla="*/ 0 h 1585343"/>
                <a:gd name="connsiteX2" fmla="*/ 1211348 w 1211348"/>
                <a:gd name="connsiteY2" fmla="*/ 728632 h 1585343"/>
                <a:gd name="connsiteX3" fmla="*/ 600544 w 1211348"/>
                <a:gd name="connsiteY3" fmla="*/ 1585343 h 1585343"/>
                <a:gd name="connsiteX4" fmla="*/ 0 w 1211348"/>
                <a:gd name="connsiteY4" fmla="*/ 990069 h 1585343"/>
                <a:gd name="connsiteX5" fmla="*/ 0 w 1211348"/>
                <a:gd name="connsiteY5" fmla="*/ 504780 h 1585343"/>
                <a:gd name="connsiteX0" fmla="*/ 0 w 1316545"/>
                <a:gd name="connsiteY0" fmla="*/ 504780 h 1585343"/>
                <a:gd name="connsiteX1" fmla="*/ 509644 w 1316545"/>
                <a:gd name="connsiteY1" fmla="*/ 0 h 1585343"/>
                <a:gd name="connsiteX2" fmla="*/ 1316545 w 1316545"/>
                <a:gd name="connsiteY2" fmla="*/ 850012 h 1585343"/>
                <a:gd name="connsiteX3" fmla="*/ 600544 w 1316545"/>
                <a:gd name="connsiteY3" fmla="*/ 1585343 h 1585343"/>
                <a:gd name="connsiteX4" fmla="*/ 0 w 1316545"/>
                <a:gd name="connsiteY4" fmla="*/ 990069 h 1585343"/>
                <a:gd name="connsiteX5" fmla="*/ 0 w 1316545"/>
                <a:gd name="connsiteY5" fmla="*/ 504780 h 1585343"/>
                <a:gd name="connsiteX0" fmla="*/ 0 w 1316545"/>
                <a:gd name="connsiteY0" fmla="*/ 375308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375308 h 1455871"/>
                <a:gd name="connsiteX0" fmla="*/ 0 w 1316545"/>
                <a:gd name="connsiteY0" fmla="*/ 601885 h 1455871"/>
                <a:gd name="connsiteX1" fmla="*/ 614841 w 1316545"/>
                <a:gd name="connsiteY1" fmla="*/ 0 h 1455871"/>
                <a:gd name="connsiteX2" fmla="*/ 1316545 w 1316545"/>
                <a:gd name="connsiteY2" fmla="*/ 720540 h 1455871"/>
                <a:gd name="connsiteX3" fmla="*/ 600544 w 1316545"/>
                <a:gd name="connsiteY3" fmla="*/ 1455871 h 1455871"/>
                <a:gd name="connsiteX4" fmla="*/ 0 w 1316545"/>
                <a:gd name="connsiteY4" fmla="*/ 860597 h 1455871"/>
                <a:gd name="connsiteX5" fmla="*/ 0 w 1316545"/>
                <a:gd name="connsiteY5" fmla="*/ 601885 h 1455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6545" h="1455871">
                  <a:moveTo>
                    <a:pt x="0" y="601885"/>
                  </a:moveTo>
                  <a:lnTo>
                    <a:pt x="614841" y="0"/>
                  </a:lnTo>
                  <a:lnTo>
                    <a:pt x="1316545" y="720540"/>
                  </a:lnTo>
                  <a:lnTo>
                    <a:pt x="600544" y="1455871"/>
                  </a:lnTo>
                  <a:lnTo>
                    <a:pt x="0" y="860597"/>
                  </a:lnTo>
                  <a:lnTo>
                    <a:pt x="0" y="601885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 14">
              <a:extLst>
                <a:ext uri="{FF2B5EF4-FFF2-40B4-BE49-F238E27FC236}">
                  <a16:creationId xmlns:a16="http://schemas.microsoft.com/office/drawing/2014/main" id="{5F02912F-BD09-479C-97F3-85FE77185C67}"/>
                </a:ext>
              </a:extLst>
            </p:cNvPr>
            <p:cNvSpPr/>
            <p:nvPr/>
          </p:nvSpPr>
          <p:spPr>
            <a:xfrm>
              <a:off x="1421324" y="88568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任意多边形 15">
              <a:extLst>
                <a:ext uri="{FF2B5EF4-FFF2-40B4-BE49-F238E27FC236}">
                  <a16:creationId xmlns:a16="http://schemas.microsoft.com/office/drawing/2014/main" id="{C05B37C4-8B22-4FE6-A3BD-54FAB89EB170}"/>
                </a:ext>
              </a:extLst>
            </p:cNvPr>
            <p:cNvSpPr/>
            <p:nvPr/>
          </p:nvSpPr>
          <p:spPr>
            <a:xfrm>
              <a:off x="2905278" y="102861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16">
              <a:extLst>
                <a:ext uri="{FF2B5EF4-FFF2-40B4-BE49-F238E27FC236}">
                  <a16:creationId xmlns:a16="http://schemas.microsoft.com/office/drawing/2014/main" id="{31824C9C-315A-46EB-AC5E-08F80C3F3D61}"/>
                </a:ext>
              </a:extLst>
            </p:cNvPr>
            <p:cNvSpPr/>
            <p:nvPr/>
          </p:nvSpPr>
          <p:spPr>
            <a:xfrm>
              <a:off x="2917945" y="1676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任意多边形 17">
              <a:extLst>
                <a:ext uri="{FF2B5EF4-FFF2-40B4-BE49-F238E27FC236}">
                  <a16:creationId xmlns:a16="http://schemas.microsoft.com/office/drawing/2014/main" id="{E2332955-3690-4F4C-A6C8-DE9E1382F379}"/>
                </a:ext>
              </a:extLst>
            </p:cNvPr>
            <p:cNvSpPr/>
            <p:nvPr/>
          </p:nvSpPr>
          <p:spPr>
            <a:xfrm>
              <a:off x="1366985" y="170829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任意多边形 18">
              <a:extLst>
                <a:ext uri="{FF2B5EF4-FFF2-40B4-BE49-F238E27FC236}">
                  <a16:creationId xmlns:a16="http://schemas.microsoft.com/office/drawing/2014/main" id="{78E64FF1-77E7-4500-A944-DE712AFE57B1}"/>
                </a:ext>
              </a:extLst>
            </p:cNvPr>
            <p:cNvSpPr/>
            <p:nvPr/>
          </p:nvSpPr>
          <p:spPr>
            <a:xfrm>
              <a:off x="2157566" y="2493863"/>
              <a:ext cx="1417602" cy="1396230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54199"/>
                <a:gd name="connsiteY0" fmla="*/ 703606 h 1432743"/>
                <a:gd name="connsiteX1" fmla="*/ 742868 w 1454199"/>
                <a:gd name="connsiteY1" fmla="*/ 0 h 1432743"/>
                <a:gd name="connsiteX2" fmla="*/ 1454199 w 1454199"/>
                <a:gd name="connsiteY2" fmla="*/ 699328 h 1432743"/>
                <a:gd name="connsiteX3" fmla="*/ 728655 w 1454199"/>
                <a:gd name="connsiteY3" fmla="*/ 1432743 h 1432743"/>
                <a:gd name="connsiteX4" fmla="*/ 0 w 1454199"/>
                <a:gd name="connsiteY4" fmla="*/ 703606 h 1432743"/>
                <a:gd name="connsiteX0" fmla="*/ 0 w 1454199"/>
                <a:gd name="connsiteY0" fmla="*/ 706034 h 1435171"/>
                <a:gd name="connsiteX1" fmla="*/ 706271 w 1454199"/>
                <a:gd name="connsiteY1" fmla="*/ 0 h 1435171"/>
                <a:gd name="connsiteX2" fmla="*/ 1454199 w 1454199"/>
                <a:gd name="connsiteY2" fmla="*/ 701756 h 1435171"/>
                <a:gd name="connsiteX3" fmla="*/ 728655 w 1454199"/>
                <a:gd name="connsiteY3" fmla="*/ 1435171 h 1435171"/>
                <a:gd name="connsiteX4" fmla="*/ 0 w 1454199"/>
                <a:gd name="connsiteY4" fmla="*/ 706034 h 1435171"/>
                <a:gd name="connsiteX0" fmla="*/ 0 w 1417602"/>
                <a:gd name="connsiteY0" fmla="*/ 706034 h 1435171"/>
                <a:gd name="connsiteX1" fmla="*/ 706271 w 1417602"/>
                <a:gd name="connsiteY1" fmla="*/ 0 h 1435171"/>
                <a:gd name="connsiteX2" fmla="*/ 1417602 w 1417602"/>
                <a:gd name="connsiteY2" fmla="*/ 699328 h 1435171"/>
                <a:gd name="connsiteX3" fmla="*/ 728655 w 1417602"/>
                <a:gd name="connsiteY3" fmla="*/ 1435171 h 1435171"/>
                <a:gd name="connsiteX4" fmla="*/ 0 w 1417602"/>
                <a:gd name="connsiteY4" fmla="*/ 706034 h 1435171"/>
                <a:gd name="connsiteX0" fmla="*/ 0 w 1417602"/>
                <a:gd name="connsiteY0" fmla="*/ 706034 h 1396230"/>
                <a:gd name="connsiteX1" fmla="*/ 706271 w 1417602"/>
                <a:gd name="connsiteY1" fmla="*/ 0 h 1396230"/>
                <a:gd name="connsiteX2" fmla="*/ 1417602 w 1417602"/>
                <a:gd name="connsiteY2" fmla="*/ 699328 h 1396230"/>
                <a:gd name="connsiteX3" fmla="*/ 728571 w 1417602"/>
                <a:gd name="connsiteY3" fmla="*/ 1396230 h 1396230"/>
                <a:gd name="connsiteX4" fmla="*/ 0 w 1417602"/>
                <a:gd name="connsiteY4" fmla="*/ 706034 h 139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96230">
                  <a:moveTo>
                    <a:pt x="0" y="706034"/>
                  </a:moveTo>
                  <a:lnTo>
                    <a:pt x="706271" y="0"/>
                  </a:lnTo>
                  <a:lnTo>
                    <a:pt x="1417602" y="699328"/>
                  </a:lnTo>
                  <a:lnTo>
                    <a:pt x="728571" y="1396230"/>
                  </a:lnTo>
                  <a:lnTo>
                    <a:pt x="0" y="706034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任意多边形 19">
              <a:extLst>
                <a:ext uri="{FF2B5EF4-FFF2-40B4-BE49-F238E27FC236}">
                  <a16:creationId xmlns:a16="http://schemas.microsoft.com/office/drawing/2014/main" id="{09A4F581-E92D-400E-B446-4C8500781728}"/>
                </a:ext>
              </a:extLst>
            </p:cNvPr>
            <p:cNvSpPr/>
            <p:nvPr/>
          </p:nvSpPr>
          <p:spPr>
            <a:xfrm>
              <a:off x="176" y="3295682"/>
              <a:ext cx="1263507" cy="1459624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3507" h="1459624">
                  <a:moveTo>
                    <a:pt x="0" y="547636"/>
                  </a:moveTo>
                  <a:lnTo>
                    <a:pt x="552535" y="0"/>
                  </a:lnTo>
                  <a:lnTo>
                    <a:pt x="1263507" y="721343"/>
                  </a:lnTo>
                  <a:lnTo>
                    <a:pt x="565170" y="1459624"/>
                  </a:lnTo>
                  <a:lnTo>
                    <a:pt x="0" y="890025"/>
                  </a:lnTo>
                  <a:lnTo>
                    <a:pt x="0" y="54763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任意多边形 20">
              <a:extLst>
                <a:ext uri="{FF2B5EF4-FFF2-40B4-BE49-F238E27FC236}">
                  <a16:creationId xmlns:a16="http://schemas.microsoft.com/office/drawing/2014/main" id="{A5929CFB-E147-4CE1-A506-831194B94DA4}"/>
                </a:ext>
              </a:extLst>
            </p:cNvPr>
            <p:cNvSpPr/>
            <p:nvPr/>
          </p:nvSpPr>
          <p:spPr>
            <a:xfrm>
              <a:off x="4471953" y="168594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2">
              <a:extLst>
                <a:ext uri="{FF2B5EF4-FFF2-40B4-BE49-F238E27FC236}">
                  <a16:creationId xmlns:a16="http://schemas.microsoft.com/office/drawing/2014/main" id="{AFA93F6D-6646-4016-8EBE-11C1B8FF2214}"/>
                </a:ext>
              </a:extLst>
            </p:cNvPr>
            <p:cNvSpPr/>
            <p:nvPr/>
          </p:nvSpPr>
          <p:spPr>
            <a:xfrm>
              <a:off x="3690903" y="2465562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3">
              <a:extLst>
                <a:ext uri="{FF2B5EF4-FFF2-40B4-BE49-F238E27FC236}">
                  <a16:creationId xmlns:a16="http://schemas.microsoft.com/office/drawing/2014/main" id="{DAFE52E8-75A2-4495-8CFF-77F349CAE7C3}"/>
                </a:ext>
              </a:extLst>
            </p:cNvPr>
            <p:cNvSpPr/>
            <p:nvPr/>
          </p:nvSpPr>
          <p:spPr>
            <a:xfrm>
              <a:off x="3690903" y="90489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4">
              <a:extLst>
                <a:ext uri="{FF2B5EF4-FFF2-40B4-BE49-F238E27FC236}">
                  <a16:creationId xmlns:a16="http://schemas.microsoft.com/office/drawing/2014/main" id="{6356FF16-F7FC-4867-8A9D-29828B685EE1}"/>
                </a:ext>
              </a:extLst>
            </p:cNvPr>
            <p:cNvSpPr/>
            <p:nvPr/>
          </p:nvSpPr>
          <p:spPr>
            <a:xfrm>
              <a:off x="1386041" y="3279922"/>
              <a:ext cx="1417602" cy="1388946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  <a:gd name="connsiteX0" fmla="*/ 0 w 1417602"/>
                <a:gd name="connsiteY0" fmla="*/ 737691 h 1466828"/>
                <a:gd name="connsiteX1" fmla="*/ 742952 w 1417602"/>
                <a:gd name="connsiteY1" fmla="*/ 0 h 1466828"/>
                <a:gd name="connsiteX2" fmla="*/ 1417602 w 1417602"/>
                <a:gd name="connsiteY2" fmla="*/ 657959 h 1466828"/>
                <a:gd name="connsiteX3" fmla="*/ 728655 w 1417602"/>
                <a:gd name="connsiteY3" fmla="*/ 1466828 h 1466828"/>
                <a:gd name="connsiteX4" fmla="*/ 0 w 1417602"/>
                <a:gd name="connsiteY4" fmla="*/ 737691 h 1466828"/>
                <a:gd name="connsiteX0" fmla="*/ 0 w 1417602"/>
                <a:gd name="connsiteY0" fmla="*/ 737691 h 1427887"/>
                <a:gd name="connsiteX1" fmla="*/ 742952 w 1417602"/>
                <a:gd name="connsiteY1" fmla="*/ 0 h 1427887"/>
                <a:gd name="connsiteX2" fmla="*/ 1417602 w 1417602"/>
                <a:gd name="connsiteY2" fmla="*/ 657959 h 1427887"/>
                <a:gd name="connsiteX3" fmla="*/ 692058 w 1417602"/>
                <a:gd name="connsiteY3" fmla="*/ 1427887 h 1427887"/>
                <a:gd name="connsiteX4" fmla="*/ 0 w 1417602"/>
                <a:gd name="connsiteY4" fmla="*/ 737691 h 1427887"/>
                <a:gd name="connsiteX0" fmla="*/ 0 w 1417602"/>
                <a:gd name="connsiteY0" fmla="*/ 737691 h 1388946"/>
                <a:gd name="connsiteX1" fmla="*/ 742952 w 1417602"/>
                <a:gd name="connsiteY1" fmla="*/ 0 h 1388946"/>
                <a:gd name="connsiteX2" fmla="*/ 1417602 w 1417602"/>
                <a:gd name="connsiteY2" fmla="*/ 657959 h 1388946"/>
                <a:gd name="connsiteX3" fmla="*/ 691974 w 1417602"/>
                <a:gd name="connsiteY3" fmla="*/ 1388946 h 1388946"/>
                <a:gd name="connsiteX4" fmla="*/ 0 w 1417602"/>
                <a:gd name="connsiteY4" fmla="*/ 737691 h 1388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7602" h="1388946">
                  <a:moveTo>
                    <a:pt x="0" y="737691"/>
                  </a:moveTo>
                  <a:lnTo>
                    <a:pt x="742952" y="0"/>
                  </a:lnTo>
                  <a:lnTo>
                    <a:pt x="1417602" y="657959"/>
                  </a:lnTo>
                  <a:lnTo>
                    <a:pt x="691974" y="1388946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任意多边形 25">
              <a:extLst>
                <a:ext uri="{FF2B5EF4-FFF2-40B4-BE49-F238E27FC236}">
                  <a16:creationId xmlns:a16="http://schemas.microsoft.com/office/drawing/2014/main" id="{1E582534-4A09-4D2C-9F26-CFE6BFE5C52D}"/>
                </a:ext>
              </a:extLst>
            </p:cNvPr>
            <p:cNvSpPr/>
            <p:nvPr/>
          </p:nvSpPr>
          <p:spPr>
            <a:xfrm>
              <a:off x="2136895" y="91442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任意多边形 26">
              <a:extLst>
                <a:ext uri="{FF2B5EF4-FFF2-40B4-BE49-F238E27FC236}">
                  <a16:creationId xmlns:a16="http://schemas.microsoft.com/office/drawing/2014/main" id="{8ADE4CA4-EC94-4B88-8F02-05609B1509A5}"/>
                </a:ext>
              </a:extLst>
            </p:cNvPr>
            <p:cNvSpPr/>
            <p:nvPr/>
          </p:nvSpPr>
          <p:spPr>
            <a:xfrm>
              <a:off x="643085" y="890575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27">
              <a:extLst>
                <a:ext uri="{FF2B5EF4-FFF2-40B4-BE49-F238E27FC236}">
                  <a16:creationId xmlns:a16="http://schemas.microsoft.com/office/drawing/2014/main" id="{C55E2816-CB9A-453D-8589-461BAA5070D1}"/>
                </a:ext>
              </a:extLst>
            </p:cNvPr>
            <p:cNvSpPr/>
            <p:nvPr/>
          </p:nvSpPr>
          <p:spPr>
            <a:xfrm>
              <a:off x="590240" y="2516490"/>
              <a:ext cx="1454199" cy="146682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990069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0" fmla="*/ 0 w 1435159"/>
                <a:gd name="connsiteY0" fmla="*/ 747198 h 1447778"/>
                <a:gd name="connsiteX1" fmla="*/ 733455 w 1435159"/>
                <a:gd name="connsiteY1" fmla="*/ 0 h 1447778"/>
                <a:gd name="connsiteX2" fmla="*/ 1435159 w 1435159"/>
                <a:gd name="connsiteY2" fmla="*/ 728632 h 1447778"/>
                <a:gd name="connsiteX3" fmla="*/ 719158 w 1435159"/>
                <a:gd name="connsiteY3" fmla="*/ 1447778 h 1447778"/>
                <a:gd name="connsiteX4" fmla="*/ 0 w 1435159"/>
                <a:gd name="connsiteY4" fmla="*/ 747198 h 1447778"/>
                <a:gd name="connsiteX0" fmla="*/ 0 w 1444656"/>
                <a:gd name="connsiteY0" fmla="*/ 737691 h 1447778"/>
                <a:gd name="connsiteX1" fmla="*/ 742952 w 1444656"/>
                <a:gd name="connsiteY1" fmla="*/ 0 h 1447778"/>
                <a:gd name="connsiteX2" fmla="*/ 1444656 w 1444656"/>
                <a:gd name="connsiteY2" fmla="*/ 728632 h 1447778"/>
                <a:gd name="connsiteX3" fmla="*/ 728655 w 1444656"/>
                <a:gd name="connsiteY3" fmla="*/ 1447778 h 1447778"/>
                <a:gd name="connsiteX4" fmla="*/ 0 w 1444656"/>
                <a:gd name="connsiteY4" fmla="*/ 737691 h 1447778"/>
                <a:gd name="connsiteX0" fmla="*/ 0 w 1454199"/>
                <a:gd name="connsiteY0" fmla="*/ 737691 h 1447778"/>
                <a:gd name="connsiteX1" fmla="*/ 742952 w 1454199"/>
                <a:gd name="connsiteY1" fmla="*/ 0 h 1447778"/>
                <a:gd name="connsiteX2" fmla="*/ 1454199 w 1454199"/>
                <a:gd name="connsiteY2" fmla="*/ 733413 h 1447778"/>
                <a:gd name="connsiteX3" fmla="*/ 728655 w 1454199"/>
                <a:gd name="connsiteY3" fmla="*/ 1447778 h 1447778"/>
                <a:gd name="connsiteX4" fmla="*/ 0 w 1454199"/>
                <a:gd name="connsiteY4" fmla="*/ 737691 h 1447778"/>
                <a:gd name="connsiteX0" fmla="*/ 0 w 1454199"/>
                <a:gd name="connsiteY0" fmla="*/ 737691 h 1466828"/>
                <a:gd name="connsiteX1" fmla="*/ 742952 w 1454199"/>
                <a:gd name="connsiteY1" fmla="*/ 0 h 1466828"/>
                <a:gd name="connsiteX2" fmla="*/ 1454199 w 1454199"/>
                <a:gd name="connsiteY2" fmla="*/ 733413 h 1466828"/>
                <a:gd name="connsiteX3" fmla="*/ 728655 w 1454199"/>
                <a:gd name="connsiteY3" fmla="*/ 1466828 h 1466828"/>
                <a:gd name="connsiteX4" fmla="*/ 0 w 1454199"/>
                <a:gd name="connsiteY4" fmla="*/ 737691 h 1466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4199" h="1466828">
                  <a:moveTo>
                    <a:pt x="0" y="737691"/>
                  </a:moveTo>
                  <a:lnTo>
                    <a:pt x="742952" y="0"/>
                  </a:lnTo>
                  <a:lnTo>
                    <a:pt x="1454199" y="733413"/>
                  </a:lnTo>
                  <a:lnTo>
                    <a:pt x="728655" y="1466828"/>
                  </a:lnTo>
                  <a:lnTo>
                    <a:pt x="0" y="73769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28">
              <a:extLst>
                <a:ext uri="{FF2B5EF4-FFF2-40B4-BE49-F238E27FC236}">
                  <a16:creationId xmlns:a16="http://schemas.microsoft.com/office/drawing/2014/main" id="{69476510-544A-48C3-BF36-8278F462C936}"/>
                </a:ext>
              </a:extLst>
            </p:cNvPr>
            <p:cNvSpPr/>
            <p:nvPr/>
          </p:nvSpPr>
          <p:spPr>
            <a:xfrm>
              <a:off x="1" y="117649"/>
              <a:ext cx="1336113" cy="1437658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485289 h 733439"/>
                <a:gd name="connsiteX4" fmla="*/ 0 w 1278000"/>
                <a:gd name="connsiteY4" fmla="*/ 0 h 733439"/>
                <a:gd name="connsiteX0" fmla="*/ 0 w 1278000"/>
                <a:gd name="connsiteY0" fmla="*/ 0 h 942998"/>
                <a:gd name="connsiteX1" fmla="*/ 1278000 w 1278000"/>
                <a:gd name="connsiteY1" fmla="*/ 0 h 942998"/>
                <a:gd name="connsiteX2" fmla="*/ 495347 w 1278000"/>
                <a:gd name="connsiteY2" fmla="*/ 942998 h 942998"/>
                <a:gd name="connsiteX3" fmla="*/ 0 w 1278000"/>
                <a:gd name="connsiteY3" fmla="*/ 485289 h 942998"/>
                <a:gd name="connsiteX4" fmla="*/ 0 w 1278000"/>
                <a:gd name="connsiteY4" fmla="*/ 0 h 942998"/>
                <a:gd name="connsiteX0" fmla="*/ 0 w 1278000"/>
                <a:gd name="connsiteY0" fmla="*/ 523848 h 1466846"/>
                <a:gd name="connsiteX1" fmla="*/ 523903 w 1278000"/>
                <a:gd name="connsiteY1" fmla="*/ 0 h 1466846"/>
                <a:gd name="connsiteX2" fmla="*/ 1278000 w 1278000"/>
                <a:gd name="connsiteY2" fmla="*/ 523848 h 1466846"/>
                <a:gd name="connsiteX3" fmla="*/ 495347 w 1278000"/>
                <a:gd name="connsiteY3" fmla="*/ 1466846 h 1466846"/>
                <a:gd name="connsiteX4" fmla="*/ 0 w 1278000"/>
                <a:gd name="connsiteY4" fmla="*/ 1009137 h 1466846"/>
                <a:gd name="connsiteX5" fmla="*/ 0 w 1278000"/>
                <a:gd name="connsiteY5" fmla="*/ 523848 h 1466846"/>
                <a:gd name="connsiteX0" fmla="*/ 0 w 1211348"/>
                <a:gd name="connsiteY0" fmla="*/ 523848 h 1466846"/>
                <a:gd name="connsiteX1" fmla="*/ 523903 w 1211348"/>
                <a:gd name="connsiteY1" fmla="*/ 0 h 1466846"/>
                <a:gd name="connsiteX2" fmla="*/ 1211348 w 1211348"/>
                <a:gd name="connsiteY2" fmla="*/ 747700 h 1466846"/>
                <a:gd name="connsiteX3" fmla="*/ 495347 w 1211348"/>
                <a:gd name="connsiteY3" fmla="*/ 1466846 h 1466846"/>
                <a:gd name="connsiteX4" fmla="*/ 0 w 1211348"/>
                <a:gd name="connsiteY4" fmla="*/ 1009137 h 1466846"/>
                <a:gd name="connsiteX5" fmla="*/ 0 w 1211348"/>
                <a:gd name="connsiteY5" fmla="*/ 523848 h 1466846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04780 h 1447778"/>
                <a:gd name="connsiteX1" fmla="*/ 509644 w 1211348"/>
                <a:gd name="connsiteY1" fmla="*/ 0 h 1447778"/>
                <a:gd name="connsiteX2" fmla="*/ 1211348 w 1211348"/>
                <a:gd name="connsiteY2" fmla="*/ 728632 h 1447778"/>
                <a:gd name="connsiteX3" fmla="*/ 495347 w 1211348"/>
                <a:gd name="connsiteY3" fmla="*/ 1447778 h 1447778"/>
                <a:gd name="connsiteX4" fmla="*/ 0 w 1211348"/>
                <a:gd name="connsiteY4" fmla="*/ 990069 h 1447778"/>
                <a:gd name="connsiteX5" fmla="*/ 0 w 1211348"/>
                <a:gd name="connsiteY5" fmla="*/ 504780 h 1447778"/>
                <a:gd name="connsiteX0" fmla="*/ 0 w 1211348"/>
                <a:gd name="connsiteY0" fmla="*/ 547636 h 1490634"/>
                <a:gd name="connsiteX1" fmla="*/ 552535 w 1211348"/>
                <a:gd name="connsiteY1" fmla="*/ 0 h 1490634"/>
                <a:gd name="connsiteX2" fmla="*/ 1211348 w 1211348"/>
                <a:gd name="connsiteY2" fmla="*/ 771488 h 1490634"/>
                <a:gd name="connsiteX3" fmla="*/ 495347 w 1211348"/>
                <a:gd name="connsiteY3" fmla="*/ 1490634 h 1490634"/>
                <a:gd name="connsiteX4" fmla="*/ 0 w 1211348"/>
                <a:gd name="connsiteY4" fmla="*/ 1032925 h 1490634"/>
                <a:gd name="connsiteX5" fmla="*/ 0 w 1211348"/>
                <a:gd name="connsiteY5" fmla="*/ 547636 h 1490634"/>
                <a:gd name="connsiteX0" fmla="*/ 0 w 1263759"/>
                <a:gd name="connsiteY0" fmla="*/ 547636 h 1490634"/>
                <a:gd name="connsiteX1" fmla="*/ 552535 w 1263759"/>
                <a:gd name="connsiteY1" fmla="*/ 0 h 1490634"/>
                <a:gd name="connsiteX2" fmla="*/ 1263759 w 1263759"/>
                <a:gd name="connsiteY2" fmla="*/ 728627 h 1490634"/>
                <a:gd name="connsiteX3" fmla="*/ 495347 w 1263759"/>
                <a:gd name="connsiteY3" fmla="*/ 1490634 h 1490634"/>
                <a:gd name="connsiteX4" fmla="*/ 0 w 1263759"/>
                <a:gd name="connsiteY4" fmla="*/ 1032925 h 1490634"/>
                <a:gd name="connsiteX5" fmla="*/ 0 w 1263759"/>
                <a:gd name="connsiteY5" fmla="*/ 547636 h 1490634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1032925 h 1457293"/>
                <a:gd name="connsiteX5" fmla="*/ 0 w 1263759"/>
                <a:gd name="connsiteY5" fmla="*/ 547636 h 1457293"/>
                <a:gd name="connsiteX0" fmla="*/ 0 w 1263759"/>
                <a:gd name="connsiteY0" fmla="*/ 547636 h 1457293"/>
                <a:gd name="connsiteX1" fmla="*/ 552535 w 1263759"/>
                <a:gd name="connsiteY1" fmla="*/ 0 h 1457293"/>
                <a:gd name="connsiteX2" fmla="*/ 1263759 w 1263759"/>
                <a:gd name="connsiteY2" fmla="*/ 728627 h 1457293"/>
                <a:gd name="connsiteX3" fmla="*/ 519188 w 1263759"/>
                <a:gd name="connsiteY3" fmla="*/ 1457293 h 1457293"/>
                <a:gd name="connsiteX4" fmla="*/ 0 w 1263759"/>
                <a:gd name="connsiteY4" fmla="*/ 890025 h 1457293"/>
                <a:gd name="connsiteX5" fmla="*/ 0 w 1263759"/>
                <a:gd name="connsiteY5" fmla="*/ 547636 h 1457293"/>
                <a:gd name="connsiteX0" fmla="*/ 0 w 1263759"/>
                <a:gd name="connsiteY0" fmla="*/ 547636 h 1462052"/>
                <a:gd name="connsiteX1" fmla="*/ 552535 w 1263759"/>
                <a:gd name="connsiteY1" fmla="*/ 0 h 1462052"/>
                <a:gd name="connsiteX2" fmla="*/ 1263759 w 1263759"/>
                <a:gd name="connsiteY2" fmla="*/ 728627 h 1462052"/>
                <a:gd name="connsiteX3" fmla="*/ 528741 w 1263759"/>
                <a:gd name="connsiteY3" fmla="*/ 1462052 h 1462052"/>
                <a:gd name="connsiteX4" fmla="*/ 0 w 1263759"/>
                <a:gd name="connsiteY4" fmla="*/ 890025 h 1462052"/>
                <a:gd name="connsiteX5" fmla="*/ 0 w 1263759"/>
                <a:gd name="connsiteY5" fmla="*/ 547636 h 1462052"/>
                <a:gd name="connsiteX0" fmla="*/ 0 w 1263675"/>
                <a:gd name="connsiteY0" fmla="*/ 547636 h 1462052"/>
                <a:gd name="connsiteX1" fmla="*/ 552535 w 1263675"/>
                <a:gd name="connsiteY1" fmla="*/ 0 h 1462052"/>
                <a:gd name="connsiteX2" fmla="*/ 1263675 w 1263675"/>
                <a:gd name="connsiteY2" fmla="*/ 726199 h 1462052"/>
                <a:gd name="connsiteX3" fmla="*/ 528741 w 1263675"/>
                <a:gd name="connsiteY3" fmla="*/ 1462052 h 1462052"/>
                <a:gd name="connsiteX4" fmla="*/ 0 w 1263675"/>
                <a:gd name="connsiteY4" fmla="*/ 890025 h 1462052"/>
                <a:gd name="connsiteX5" fmla="*/ 0 w 1263675"/>
                <a:gd name="connsiteY5" fmla="*/ 547636 h 1462052"/>
                <a:gd name="connsiteX0" fmla="*/ 0 w 1263591"/>
                <a:gd name="connsiteY0" fmla="*/ 547636 h 1462052"/>
                <a:gd name="connsiteX1" fmla="*/ 552535 w 1263591"/>
                <a:gd name="connsiteY1" fmla="*/ 0 h 1462052"/>
                <a:gd name="connsiteX2" fmla="*/ 1263591 w 1263591"/>
                <a:gd name="connsiteY2" fmla="*/ 723771 h 1462052"/>
                <a:gd name="connsiteX3" fmla="*/ 528741 w 1263591"/>
                <a:gd name="connsiteY3" fmla="*/ 1462052 h 1462052"/>
                <a:gd name="connsiteX4" fmla="*/ 0 w 1263591"/>
                <a:gd name="connsiteY4" fmla="*/ 890025 h 1462052"/>
                <a:gd name="connsiteX5" fmla="*/ 0 w 1263591"/>
                <a:gd name="connsiteY5" fmla="*/ 547636 h 1462052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91"/>
                <a:gd name="connsiteY0" fmla="*/ 547636 h 1459624"/>
                <a:gd name="connsiteX1" fmla="*/ 552535 w 1263591"/>
                <a:gd name="connsiteY1" fmla="*/ 0 h 1459624"/>
                <a:gd name="connsiteX2" fmla="*/ 1263591 w 1263591"/>
                <a:gd name="connsiteY2" fmla="*/ 723771 h 1459624"/>
                <a:gd name="connsiteX3" fmla="*/ 565170 w 1263591"/>
                <a:gd name="connsiteY3" fmla="*/ 1459624 h 1459624"/>
                <a:gd name="connsiteX4" fmla="*/ 0 w 1263591"/>
                <a:gd name="connsiteY4" fmla="*/ 890025 h 1459624"/>
                <a:gd name="connsiteX5" fmla="*/ 0 w 1263591"/>
                <a:gd name="connsiteY5" fmla="*/ 547636 h 1459624"/>
                <a:gd name="connsiteX0" fmla="*/ 0 w 1263507"/>
                <a:gd name="connsiteY0" fmla="*/ 547636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547636 h 1459624"/>
                <a:gd name="connsiteX0" fmla="*/ 0 w 1263507"/>
                <a:gd name="connsiteY0" fmla="*/ 685201 h 1459624"/>
                <a:gd name="connsiteX1" fmla="*/ 552535 w 1263507"/>
                <a:gd name="connsiteY1" fmla="*/ 0 h 1459624"/>
                <a:gd name="connsiteX2" fmla="*/ 1263507 w 1263507"/>
                <a:gd name="connsiteY2" fmla="*/ 721343 h 1459624"/>
                <a:gd name="connsiteX3" fmla="*/ 565170 w 1263507"/>
                <a:gd name="connsiteY3" fmla="*/ 1459624 h 1459624"/>
                <a:gd name="connsiteX4" fmla="*/ 0 w 1263507"/>
                <a:gd name="connsiteY4" fmla="*/ 890025 h 1459624"/>
                <a:gd name="connsiteX5" fmla="*/ 0 w 1263507"/>
                <a:gd name="connsiteY5" fmla="*/ 685201 h 1459624"/>
                <a:gd name="connsiteX0" fmla="*/ 0 w 1263507"/>
                <a:gd name="connsiteY0" fmla="*/ 651116 h 1425539"/>
                <a:gd name="connsiteX1" fmla="*/ 588964 w 1263507"/>
                <a:gd name="connsiteY1" fmla="*/ 0 h 1425539"/>
                <a:gd name="connsiteX2" fmla="*/ 1263507 w 1263507"/>
                <a:gd name="connsiteY2" fmla="*/ 687258 h 1425539"/>
                <a:gd name="connsiteX3" fmla="*/ 565170 w 1263507"/>
                <a:gd name="connsiteY3" fmla="*/ 1425539 h 1425539"/>
                <a:gd name="connsiteX4" fmla="*/ 0 w 1263507"/>
                <a:gd name="connsiteY4" fmla="*/ 855940 h 1425539"/>
                <a:gd name="connsiteX5" fmla="*/ 0 w 1263507"/>
                <a:gd name="connsiteY5" fmla="*/ 651116 h 1425539"/>
                <a:gd name="connsiteX0" fmla="*/ 0 w 1299936"/>
                <a:gd name="connsiteY0" fmla="*/ 651116 h 1425539"/>
                <a:gd name="connsiteX1" fmla="*/ 588964 w 1299936"/>
                <a:gd name="connsiteY1" fmla="*/ 0 h 1425539"/>
                <a:gd name="connsiteX2" fmla="*/ 1299936 w 1299936"/>
                <a:gd name="connsiteY2" fmla="*/ 757856 h 1425539"/>
                <a:gd name="connsiteX3" fmla="*/ 565170 w 1299936"/>
                <a:gd name="connsiteY3" fmla="*/ 1425539 h 1425539"/>
                <a:gd name="connsiteX4" fmla="*/ 0 w 1299936"/>
                <a:gd name="connsiteY4" fmla="*/ 855940 h 1425539"/>
                <a:gd name="connsiteX5" fmla="*/ 0 w 1299936"/>
                <a:gd name="connsiteY5" fmla="*/ 651116 h 1425539"/>
                <a:gd name="connsiteX0" fmla="*/ 0 w 1299936"/>
                <a:gd name="connsiteY0" fmla="*/ 651116 h 1496137"/>
                <a:gd name="connsiteX1" fmla="*/ 588964 w 1299936"/>
                <a:gd name="connsiteY1" fmla="*/ 0 h 1496137"/>
                <a:gd name="connsiteX2" fmla="*/ 1299936 w 1299936"/>
                <a:gd name="connsiteY2" fmla="*/ 757856 h 1496137"/>
                <a:gd name="connsiteX3" fmla="*/ 638112 w 1299936"/>
                <a:gd name="connsiteY3" fmla="*/ 1496137 h 1496137"/>
                <a:gd name="connsiteX4" fmla="*/ 0 w 1299936"/>
                <a:gd name="connsiteY4" fmla="*/ 855940 h 1496137"/>
                <a:gd name="connsiteX5" fmla="*/ 0 w 1299936"/>
                <a:gd name="connsiteY5" fmla="*/ 651116 h 1496137"/>
                <a:gd name="connsiteX0" fmla="*/ 0 w 1299936"/>
                <a:gd name="connsiteY0" fmla="*/ 651116 h 1457196"/>
                <a:gd name="connsiteX1" fmla="*/ 588964 w 1299936"/>
                <a:gd name="connsiteY1" fmla="*/ 0 h 1457196"/>
                <a:gd name="connsiteX2" fmla="*/ 1299936 w 1299936"/>
                <a:gd name="connsiteY2" fmla="*/ 757856 h 1457196"/>
                <a:gd name="connsiteX3" fmla="*/ 638028 w 1299936"/>
                <a:gd name="connsiteY3" fmla="*/ 1457196 h 1457196"/>
                <a:gd name="connsiteX4" fmla="*/ 0 w 1299936"/>
                <a:gd name="connsiteY4" fmla="*/ 855940 h 1457196"/>
                <a:gd name="connsiteX5" fmla="*/ 0 w 1299936"/>
                <a:gd name="connsiteY5" fmla="*/ 651116 h 1457196"/>
                <a:gd name="connsiteX0" fmla="*/ 0 w 1299936"/>
                <a:gd name="connsiteY0" fmla="*/ 651116 h 1491281"/>
                <a:gd name="connsiteX1" fmla="*/ 588964 w 1299936"/>
                <a:gd name="connsiteY1" fmla="*/ 0 h 1491281"/>
                <a:gd name="connsiteX2" fmla="*/ 1299936 w 1299936"/>
                <a:gd name="connsiteY2" fmla="*/ 757856 h 1491281"/>
                <a:gd name="connsiteX3" fmla="*/ 564918 w 1299936"/>
                <a:gd name="connsiteY3" fmla="*/ 1491281 h 1491281"/>
                <a:gd name="connsiteX4" fmla="*/ 0 w 1299936"/>
                <a:gd name="connsiteY4" fmla="*/ 855940 h 1491281"/>
                <a:gd name="connsiteX5" fmla="*/ 0 w 1299936"/>
                <a:gd name="connsiteY5" fmla="*/ 651116 h 1491281"/>
                <a:gd name="connsiteX0" fmla="*/ 0 w 1299936"/>
                <a:gd name="connsiteY0" fmla="*/ 651116 h 1488853"/>
                <a:gd name="connsiteX1" fmla="*/ 588964 w 1299936"/>
                <a:gd name="connsiteY1" fmla="*/ 0 h 1488853"/>
                <a:gd name="connsiteX2" fmla="*/ 1299936 w 1299936"/>
                <a:gd name="connsiteY2" fmla="*/ 757856 h 1488853"/>
                <a:gd name="connsiteX3" fmla="*/ 601347 w 1299936"/>
                <a:gd name="connsiteY3" fmla="*/ 1488853 h 1488853"/>
                <a:gd name="connsiteX4" fmla="*/ 0 w 1299936"/>
                <a:gd name="connsiteY4" fmla="*/ 855940 h 1488853"/>
                <a:gd name="connsiteX5" fmla="*/ 0 w 1299936"/>
                <a:gd name="connsiteY5" fmla="*/ 651116 h 1488853"/>
                <a:gd name="connsiteX0" fmla="*/ 0 w 1299852"/>
                <a:gd name="connsiteY0" fmla="*/ 651116 h 1488853"/>
                <a:gd name="connsiteX1" fmla="*/ 588964 w 1299852"/>
                <a:gd name="connsiteY1" fmla="*/ 0 h 1488853"/>
                <a:gd name="connsiteX2" fmla="*/ 1299852 w 1299852"/>
                <a:gd name="connsiteY2" fmla="*/ 791941 h 1488853"/>
                <a:gd name="connsiteX3" fmla="*/ 601347 w 1299852"/>
                <a:gd name="connsiteY3" fmla="*/ 1488853 h 1488853"/>
                <a:gd name="connsiteX4" fmla="*/ 0 w 1299852"/>
                <a:gd name="connsiteY4" fmla="*/ 855940 h 1488853"/>
                <a:gd name="connsiteX5" fmla="*/ 0 w 1299852"/>
                <a:gd name="connsiteY5" fmla="*/ 651116 h 1488853"/>
                <a:gd name="connsiteX0" fmla="*/ 0 w 1336281"/>
                <a:gd name="connsiteY0" fmla="*/ 651116 h 1488853"/>
                <a:gd name="connsiteX1" fmla="*/ 588964 w 1336281"/>
                <a:gd name="connsiteY1" fmla="*/ 0 h 1488853"/>
                <a:gd name="connsiteX2" fmla="*/ 1336281 w 1336281"/>
                <a:gd name="connsiteY2" fmla="*/ 753000 h 1488853"/>
                <a:gd name="connsiteX3" fmla="*/ 601347 w 1336281"/>
                <a:gd name="connsiteY3" fmla="*/ 1488853 h 1488853"/>
                <a:gd name="connsiteX4" fmla="*/ 0 w 1336281"/>
                <a:gd name="connsiteY4" fmla="*/ 855940 h 1488853"/>
                <a:gd name="connsiteX5" fmla="*/ 0 w 1336281"/>
                <a:gd name="connsiteY5" fmla="*/ 651116 h 1488853"/>
                <a:gd name="connsiteX0" fmla="*/ 0 w 1336281"/>
                <a:gd name="connsiteY0" fmla="*/ 375987 h 1213724"/>
                <a:gd name="connsiteX1" fmla="*/ 726529 w 1336281"/>
                <a:gd name="connsiteY1" fmla="*/ 0 h 1213724"/>
                <a:gd name="connsiteX2" fmla="*/ 1336281 w 1336281"/>
                <a:gd name="connsiteY2" fmla="*/ 477871 h 1213724"/>
                <a:gd name="connsiteX3" fmla="*/ 601347 w 1336281"/>
                <a:gd name="connsiteY3" fmla="*/ 1213724 h 1213724"/>
                <a:gd name="connsiteX4" fmla="*/ 0 w 1336281"/>
                <a:gd name="connsiteY4" fmla="*/ 580811 h 1213724"/>
                <a:gd name="connsiteX5" fmla="*/ 0 w 1336281"/>
                <a:gd name="connsiteY5" fmla="*/ 375987 h 1213724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7493 h 1435230"/>
                <a:gd name="connsiteX1" fmla="*/ 616906 w 1336281"/>
                <a:gd name="connsiteY1" fmla="*/ 0 h 1435230"/>
                <a:gd name="connsiteX2" fmla="*/ 1336281 w 1336281"/>
                <a:gd name="connsiteY2" fmla="*/ 699377 h 1435230"/>
                <a:gd name="connsiteX3" fmla="*/ 601347 w 1336281"/>
                <a:gd name="connsiteY3" fmla="*/ 1435230 h 1435230"/>
                <a:gd name="connsiteX4" fmla="*/ 0 w 1336281"/>
                <a:gd name="connsiteY4" fmla="*/ 802317 h 1435230"/>
                <a:gd name="connsiteX5" fmla="*/ 0 w 1336281"/>
                <a:gd name="connsiteY5" fmla="*/ 597493 h 1435230"/>
                <a:gd name="connsiteX0" fmla="*/ 0 w 1336281"/>
                <a:gd name="connsiteY0" fmla="*/ 599921 h 1437658"/>
                <a:gd name="connsiteX1" fmla="*/ 653335 w 1336281"/>
                <a:gd name="connsiteY1" fmla="*/ 0 h 1437658"/>
                <a:gd name="connsiteX2" fmla="*/ 1336281 w 1336281"/>
                <a:gd name="connsiteY2" fmla="*/ 701805 h 1437658"/>
                <a:gd name="connsiteX3" fmla="*/ 601347 w 1336281"/>
                <a:gd name="connsiteY3" fmla="*/ 1437658 h 1437658"/>
                <a:gd name="connsiteX4" fmla="*/ 0 w 1336281"/>
                <a:gd name="connsiteY4" fmla="*/ 804745 h 1437658"/>
                <a:gd name="connsiteX5" fmla="*/ 0 w 1336281"/>
                <a:gd name="connsiteY5" fmla="*/ 599921 h 1437658"/>
                <a:gd name="connsiteX0" fmla="*/ 0 w 1336197"/>
                <a:gd name="connsiteY0" fmla="*/ 599921 h 1437658"/>
                <a:gd name="connsiteX1" fmla="*/ 653335 w 1336197"/>
                <a:gd name="connsiteY1" fmla="*/ 0 h 1437658"/>
                <a:gd name="connsiteX2" fmla="*/ 1336197 w 1336197"/>
                <a:gd name="connsiteY2" fmla="*/ 662864 h 1437658"/>
                <a:gd name="connsiteX3" fmla="*/ 601347 w 1336197"/>
                <a:gd name="connsiteY3" fmla="*/ 1437658 h 1437658"/>
                <a:gd name="connsiteX4" fmla="*/ 0 w 1336197"/>
                <a:gd name="connsiteY4" fmla="*/ 804745 h 1437658"/>
                <a:gd name="connsiteX5" fmla="*/ 0 w 1336197"/>
                <a:gd name="connsiteY5" fmla="*/ 599921 h 1437658"/>
                <a:gd name="connsiteX0" fmla="*/ 0 w 1336113"/>
                <a:gd name="connsiteY0" fmla="*/ 599921 h 1437658"/>
                <a:gd name="connsiteX1" fmla="*/ 653335 w 1336113"/>
                <a:gd name="connsiteY1" fmla="*/ 0 h 1437658"/>
                <a:gd name="connsiteX2" fmla="*/ 1336113 w 1336113"/>
                <a:gd name="connsiteY2" fmla="*/ 696949 h 1437658"/>
                <a:gd name="connsiteX3" fmla="*/ 601347 w 1336113"/>
                <a:gd name="connsiteY3" fmla="*/ 1437658 h 1437658"/>
                <a:gd name="connsiteX4" fmla="*/ 0 w 1336113"/>
                <a:gd name="connsiteY4" fmla="*/ 804745 h 1437658"/>
                <a:gd name="connsiteX5" fmla="*/ 0 w 1336113"/>
                <a:gd name="connsiteY5" fmla="*/ 599921 h 1437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6113" h="1437658">
                  <a:moveTo>
                    <a:pt x="0" y="599921"/>
                  </a:moveTo>
                  <a:lnTo>
                    <a:pt x="653335" y="0"/>
                  </a:lnTo>
                  <a:lnTo>
                    <a:pt x="1336113" y="696949"/>
                  </a:lnTo>
                  <a:lnTo>
                    <a:pt x="601347" y="1437658"/>
                  </a:lnTo>
                  <a:lnTo>
                    <a:pt x="0" y="804745"/>
                  </a:lnTo>
                  <a:lnTo>
                    <a:pt x="0" y="599921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任意多边形 29">
              <a:extLst>
                <a:ext uri="{FF2B5EF4-FFF2-40B4-BE49-F238E27FC236}">
                  <a16:creationId xmlns:a16="http://schemas.microsoft.com/office/drawing/2014/main" id="{CCBB822F-02C4-4155-BC1E-652887ADE6FF}"/>
                </a:ext>
              </a:extLst>
            </p:cNvPr>
            <p:cNvSpPr/>
            <p:nvPr/>
          </p:nvSpPr>
          <p:spPr>
            <a:xfrm>
              <a:off x="2180304" y="0"/>
              <a:ext cx="1439841" cy="733439"/>
            </a:xfrm>
            <a:custGeom>
              <a:avLst/>
              <a:gdLst>
                <a:gd name="connsiteX0" fmla="*/ 0 w 1278000"/>
                <a:gd name="connsiteY0" fmla="*/ 0 h 709200"/>
                <a:gd name="connsiteX1" fmla="*/ 1278000 w 1278000"/>
                <a:gd name="connsiteY1" fmla="*/ 0 h 709200"/>
                <a:gd name="connsiteX2" fmla="*/ 1278000 w 1278000"/>
                <a:gd name="connsiteY2" fmla="*/ 709200 h 709200"/>
                <a:gd name="connsiteX3" fmla="*/ 0 w 1278000"/>
                <a:gd name="connsiteY3" fmla="*/ 709200 h 709200"/>
                <a:gd name="connsiteX4" fmla="*/ 0 w 1278000"/>
                <a:gd name="connsiteY4" fmla="*/ 0 h 709200"/>
                <a:gd name="connsiteX0" fmla="*/ 0 w 2062136"/>
                <a:gd name="connsiteY0" fmla="*/ 0 h 3990974"/>
                <a:gd name="connsiteX1" fmla="*/ 1278000 w 2062136"/>
                <a:gd name="connsiteY1" fmla="*/ 0 h 3990974"/>
                <a:gd name="connsiteX2" fmla="*/ 1278000 w 2062136"/>
                <a:gd name="connsiteY2" fmla="*/ 709200 h 3990974"/>
                <a:gd name="connsiteX3" fmla="*/ 2062136 w 2062136"/>
                <a:gd name="connsiteY3" fmla="*/ 3990974 h 3990974"/>
                <a:gd name="connsiteX4" fmla="*/ 0 w 2062136"/>
                <a:gd name="connsiteY4" fmla="*/ 709200 h 3990974"/>
                <a:gd name="connsiteX5" fmla="*/ 0 w 2062136"/>
                <a:gd name="connsiteY5" fmla="*/ 0 h 3990974"/>
                <a:gd name="connsiteX0" fmla="*/ 0 w 3635422"/>
                <a:gd name="connsiteY0" fmla="*/ 0 h 3990974"/>
                <a:gd name="connsiteX1" fmla="*/ 1278000 w 3635422"/>
                <a:gd name="connsiteY1" fmla="*/ 0 h 3990974"/>
                <a:gd name="connsiteX2" fmla="*/ 3635422 w 3635422"/>
                <a:gd name="connsiteY2" fmla="*/ 2423688 h 3990974"/>
                <a:gd name="connsiteX3" fmla="*/ 2062136 w 3635422"/>
                <a:gd name="connsiteY3" fmla="*/ 3990974 h 3990974"/>
                <a:gd name="connsiteX4" fmla="*/ 0 w 3635422"/>
                <a:gd name="connsiteY4" fmla="*/ 709200 h 3990974"/>
                <a:gd name="connsiteX5" fmla="*/ 0 w 3635422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0 w 3659241"/>
                <a:gd name="connsiteY4" fmla="*/ 709200 h 3990974"/>
                <a:gd name="connsiteX5" fmla="*/ 0 w 3659241"/>
                <a:gd name="connsiteY5" fmla="*/ 0 h 3990974"/>
                <a:gd name="connsiteX0" fmla="*/ 0 w 3659241"/>
                <a:gd name="connsiteY0" fmla="*/ 0 h 3990974"/>
                <a:gd name="connsiteX1" fmla="*/ 1278000 w 3659241"/>
                <a:gd name="connsiteY1" fmla="*/ 0 h 3990974"/>
                <a:gd name="connsiteX2" fmla="*/ 3659241 w 3659241"/>
                <a:gd name="connsiteY2" fmla="*/ 2404645 h 3990974"/>
                <a:gd name="connsiteX3" fmla="*/ 2062136 w 3659241"/>
                <a:gd name="connsiteY3" fmla="*/ 3990974 h 3990974"/>
                <a:gd name="connsiteX4" fmla="*/ 1295372 w 3659241"/>
                <a:gd name="connsiteY4" fmla="*/ 3262298 h 3990974"/>
                <a:gd name="connsiteX5" fmla="*/ 0 w 3659241"/>
                <a:gd name="connsiteY5" fmla="*/ 709200 h 3990974"/>
                <a:gd name="connsiteX6" fmla="*/ 0 w 3659241"/>
                <a:gd name="connsiteY6" fmla="*/ 0 h 3990974"/>
                <a:gd name="connsiteX0" fmla="*/ 0 w 3659241"/>
                <a:gd name="connsiteY0" fmla="*/ 0 h 4010020"/>
                <a:gd name="connsiteX1" fmla="*/ 1278000 w 3659241"/>
                <a:gd name="connsiteY1" fmla="*/ 0 h 4010020"/>
                <a:gd name="connsiteX2" fmla="*/ 3659241 w 3659241"/>
                <a:gd name="connsiteY2" fmla="*/ 2404645 h 4010020"/>
                <a:gd name="connsiteX3" fmla="*/ 2047866 w 3659241"/>
                <a:gd name="connsiteY3" fmla="*/ 4010020 h 4010020"/>
                <a:gd name="connsiteX4" fmla="*/ 1295372 w 3659241"/>
                <a:gd name="connsiteY4" fmla="*/ 3262298 h 4010020"/>
                <a:gd name="connsiteX5" fmla="*/ 0 w 3659241"/>
                <a:gd name="connsiteY5" fmla="*/ 709200 h 4010020"/>
                <a:gd name="connsiteX6" fmla="*/ 0 w 3659241"/>
                <a:gd name="connsiteY6" fmla="*/ 0 h 4010020"/>
                <a:gd name="connsiteX0" fmla="*/ 0 w 3659241"/>
                <a:gd name="connsiteY0" fmla="*/ 0 h 4019545"/>
                <a:gd name="connsiteX1" fmla="*/ 1278000 w 3659241"/>
                <a:gd name="connsiteY1" fmla="*/ 0 h 4019545"/>
                <a:gd name="connsiteX2" fmla="*/ 3659241 w 3659241"/>
                <a:gd name="connsiteY2" fmla="*/ 2404645 h 4019545"/>
                <a:gd name="connsiteX3" fmla="*/ 2076441 w 3659241"/>
                <a:gd name="connsiteY3" fmla="*/ 4019545 h 4019545"/>
                <a:gd name="connsiteX4" fmla="*/ 1295372 w 3659241"/>
                <a:gd name="connsiteY4" fmla="*/ 3262298 h 4019545"/>
                <a:gd name="connsiteX5" fmla="*/ 0 w 3659241"/>
                <a:gd name="connsiteY5" fmla="*/ 709200 h 4019545"/>
                <a:gd name="connsiteX6" fmla="*/ 0 w 3659241"/>
                <a:gd name="connsiteY6" fmla="*/ 0 h 4019545"/>
                <a:gd name="connsiteX0" fmla="*/ 0 w 3659241"/>
                <a:gd name="connsiteY0" fmla="*/ 0 h 4566828"/>
                <a:gd name="connsiteX1" fmla="*/ 1278000 w 3659241"/>
                <a:gd name="connsiteY1" fmla="*/ 0 h 4566828"/>
                <a:gd name="connsiteX2" fmla="*/ 3659241 w 3659241"/>
                <a:gd name="connsiteY2" fmla="*/ 2404645 h 4566828"/>
                <a:gd name="connsiteX3" fmla="*/ 2076441 w 3659241"/>
                <a:gd name="connsiteY3" fmla="*/ 4019545 h 4566828"/>
                <a:gd name="connsiteX4" fmla="*/ 1295372 w 3659241"/>
                <a:gd name="connsiteY4" fmla="*/ 3262298 h 4566828"/>
                <a:gd name="connsiteX5" fmla="*/ 0 w 3659241"/>
                <a:gd name="connsiteY5" fmla="*/ 4566828 h 4566828"/>
                <a:gd name="connsiteX6" fmla="*/ 0 w 3659241"/>
                <a:gd name="connsiteY6" fmla="*/ 0 h 4566828"/>
                <a:gd name="connsiteX0" fmla="*/ 0 w 2076441"/>
                <a:gd name="connsiteY0" fmla="*/ 0 h 4566828"/>
                <a:gd name="connsiteX1" fmla="*/ 1278000 w 2076441"/>
                <a:gd name="connsiteY1" fmla="*/ 0 h 4566828"/>
                <a:gd name="connsiteX2" fmla="*/ 2076441 w 2076441"/>
                <a:gd name="connsiteY2" fmla="*/ 4019545 h 4566828"/>
                <a:gd name="connsiteX3" fmla="*/ 1295372 w 2076441"/>
                <a:gd name="connsiteY3" fmla="*/ 3262298 h 4566828"/>
                <a:gd name="connsiteX4" fmla="*/ 0 w 2076441"/>
                <a:gd name="connsiteY4" fmla="*/ 4566828 h 4566828"/>
                <a:gd name="connsiteX5" fmla="*/ 0 w 2076441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71491 w 1295372"/>
                <a:gd name="connsiteY2" fmla="*/ 714370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95372"/>
                <a:gd name="connsiteY0" fmla="*/ 0 h 4566828"/>
                <a:gd name="connsiteX1" fmla="*/ 1278000 w 1295372"/>
                <a:gd name="connsiteY1" fmla="*/ 0 h 4566828"/>
                <a:gd name="connsiteX2" fmla="*/ 552441 w 1295372"/>
                <a:gd name="connsiteY2" fmla="*/ 742945 h 4566828"/>
                <a:gd name="connsiteX3" fmla="*/ 1295372 w 1295372"/>
                <a:gd name="connsiteY3" fmla="*/ 3262298 h 4566828"/>
                <a:gd name="connsiteX4" fmla="*/ 0 w 1295372"/>
                <a:gd name="connsiteY4" fmla="*/ 4566828 h 4566828"/>
                <a:gd name="connsiteX5" fmla="*/ 0 w 1295372"/>
                <a:gd name="connsiteY5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52441 w 1278000"/>
                <a:gd name="connsiteY2" fmla="*/ 742945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4566828"/>
                <a:gd name="connsiteX1" fmla="*/ 1278000 w 1278000"/>
                <a:gd name="connsiteY1" fmla="*/ 0 h 4566828"/>
                <a:gd name="connsiteX2" fmla="*/ 561994 w 1278000"/>
                <a:gd name="connsiteY2" fmla="*/ 733439 h 4566828"/>
                <a:gd name="connsiteX3" fmla="*/ 0 w 1278000"/>
                <a:gd name="connsiteY3" fmla="*/ 4566828 h 4566828"/>
                <a:gd name="connsiteX4" fmla="*/ 0 w 1278000"/>
                <a:gd name="connsiteY4" fmla="*/ 0 h 4566828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209086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199561 h 733439"/>
                <a:gd name="connsiteX4" fmla="*/ 0 w 1278000"/>
                <a:gd name="connsiteY4" fmla="*/ 0 h 733439"/>
                <a:gd name="connsiteX0" fmla="*/ 0 w 1278000"/>
                <a:gd name="connsiteY0" fmla="*/ 0 h 733439"/>
                <a:gd name="connsiteX1" fmla="*/ 1278000 w 1278000"/>
                <a:gd name="connsiteY1" fmla="*/ 0 h 733439"/>
                <a:gd name="connsiteX2" fmla="*/ 561994 w 1278000"/>
                <a:gd name="connsiteY2" fmla="*/ 733439 h 733439"/>
                <a:gd name="connsiteX3" fmla="*/ 0 w 1278000"/>
                <a:gd name="connsiteY3" fmla="*/ 0 h 733439"/>
                <a:gd name="connsiteX0" fmla="*/ 0 w 1439841"/>
                <a:gd name="connsiteY0" fmla="*/ 0 h 733439"/>
                <a:gd name="connsiteX1" fmla="*/ 1439841 w 1439841"/>
                <a:gd name="connsiteY1" fmla="*/ 0 h 733439"/>
                <a:gd name="connsiteX2" fmla="*/ 723835 w 1439841"/>
                <a:gd name="connsiteY2" fmla="*/ 733439 h 733439"/>
                <a:gd name="connsiteX3" fmla="*/ 0 w 1439841"/>
                <a:gd name="connsiteY3" fmla="*/ 0 h 733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39841" h="733439">
                  <a:moveTo>
                    <a:pt x="0" y="0"/>
                  </a:moveTo>
                  <a:lnTo>
                    <a:pt x="1439841" y="0"/>
                  </a:lnTo>
                  <a:lnTo>
                    <a:pt x="723835" y="7334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内容占位符 35">
            <a:extLst>
              <a:ext uri="{FF2B5EF4-FFF2-40B4-BE49-F238E27FC236}">
                <a16:creationId xmlns:a16="http://schemas.microsoft.com/office/drawing/2014/main" id="{498CC368-34CD-4554-BAC8-914CC2846C2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45213" y="1665288"/>
            <a:ext cx="5820080" cy="19536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2CD945BD-DE40-4FAC-9893-C9DA614F47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441" r="66925"/>
          <a:stretch/>
        </p:blipFill>
        <p:spPr>
          <a:xfrm>
            <a:off x="426218" y="6066730"/>
            <a:ext cx="740112" cy="661793"/>
          </a:xfrm>
          <a:prstGeom prst="rect">
            <a:avLst/>
          </a:prstGeom>
        </p:spPr>
      </p:pic>
      <p:pic>
        <p:nvPicPr>
          <p:cNvPr id="42" name="图片 41">
            <a:extLst>
              <a:ext uri="{FF2B5EF4-FFF2-40B4-BE49-F238E27FC236}">
                <a16:creationId xmlns:a16="http://schemas.microsoft.com/office/drawing/2014/main" id="{22B9DE2B-67EA-4E30-A7BB-CD41CBBDE35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825"/>
          <a:stretch/>
        </p:blipFill>
        <p:spPr>
          <a:xfrm>
            <a:off x="1499748" y="6133849"/>
            <a:ext cx="564271" cy="527554"/>
          </a:xfrm>
          <a:prstGeom prst="rect">
            <a:avLst/>
          </a:prstGeom>
        </p:spPr>
      </p:pic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2E5ED5E-A150-4DFF-8BB0-95F865B09324}"/>
              </a:ext>
            </a:extLst>
          </p:cNvPr>
          <p:cNvCxnSpPr/>
          <p:nvPr userDrawn="1"/>
        </p:nvCxnSpPr>
        <p:spPr>
          <a:xfrm>
            <a:off x="1263683" y="6066730"/>
            <a:ext cx="0" cy="66179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609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B2D3578D-5AA2-46DA-97D5-937867D99AD1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41C3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41962644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4E3D8A09-7DB1-4252-9FD3-B717324AD5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4572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3914472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059FC24-3CC9-4C82-B95D-CA04DBD9B0A5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rgbClr val="DE55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/>
          </a:p>
        </p:txBody>
      </p:sp>
    </p:spTree>
    <p:extLst>
      <p:ext uri="{BB962C8B-B14F-4D97-AF65-F5344CB8AC3E}">
        <p14:creationId xmlns:p14="http://schemas.microsoft.com/office/powerpoint/2010/main" val="626542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D22606-831F-4324-9775-053B4F9BFD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028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6543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4776FC38-06DC-46C5-BC49-7C1D772060E0}"/>
              </a:ext>
            </a:extLst>
          </p:cNvPr>
          <p:cNvSpPr/>
          <p:nvPr userDrawn="1"/>
        </p:nvSpPr>
        <p:spPr>
          <a:xfrm>
            <a:off x="0" y="0"/>
            <a:ext cx="12195175" cy="685958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endParaRPr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1706463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2323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7C3BF661-63DC-4237-A83E-E28886C55066}"/>
              </a:ext>
            </a:extLst>
          </p:cNvPr>
          <p:cNvGrpSpPr/>
          <p:nvPr userDrawn="1"/>
        </p:nvGrpSpPr>
        <p:grpSpPr>
          <a:xfrm>
            <a:off x="1876129" y="2423156"/>
            <a:ext cx="1782492" cy="2013275"/>
            <a:chOff x="1843418" y="2423961"/>
            <a:chExt cx="1782492" cy="2013275"/>
          </a:xfrm>
        </p:grpSpPr>
        <p:sp>
          <p:nvSpPr>
            <p:cNvPr id="4" name="任意多边形 2">
              <a:extLst>
                <a:ext uri="{FF2B5EF4-FFF2-40B4-BE49-F238E27FC236}">
                  <a16:creationId xmlns:a16="http://schemas.microsoft.com/office/drawing/2014/main" id="{2C677225-ED43-4987-BADA-9DC09EA782F7}"/>
                </a:ext>
              </a:extLst>
            </p:cNvPr>
            <p:cNvSpPr/>
            <p:nvPr/>
          </p:nvSpPr>
          <p:spPr>
            <a:xfrm rot="1508279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1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任意多边形 3">
              <a:extLst>
                <a:ext uri="{FF2B5EF4-FFF2-40B4-BE49-F238E27FC236}">
                  <a16:creationId xmlns:a16="http://schemas.microsoft.com/office/drawing/2014/main" id="{5342333A-E59A-446E-8A8D-2E015190A7CB}"/>
                </a:ext>
              </a:extLst>
            </p:cNvPr>
            <p:cNvSpPr/>
            <p:nvPr/>
          </p:nvSpPr>
          <p:spPr>
            <a:xfrm rot="21029902"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>
                <a:alpha val="3490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任意多边形 4">
              <a:extLst>
                <a:ext uri="{FF2B5EF4-FFF2-40B4-BE49-F238E27FC236}">
                  <a16:creationId xmlns:a16="http://schemas.microsoft.com/office/drawing/2014/main" id="{43D45313-C77E-4A9D-AF70-BF0F18DEBF8A}"/>
                </a:ext>
              </a:extLst>
            </p:cNvPr>
            <p:cNvSpPr/>
            <p:nvPr/>
          </p:nvSpPr>
          <p:spPr>
            <a:xfrm>
              <a:off x="1843418" y="2423961"/>
              <a:ext cx="1782492" cy="2013275"/>
            </a:xfrm>
            <a:custGeom>
              <a:avLst/>
              <a:gdLst>
                <a:gd name="connsiteX0" fmla="*/ 0 w 1756800"/>
                <a:gd name="connsiteY0" fmla="*/ 514549 h 1962000"/>
                <a:gd name="connsiteX1" fmla="*/ 514549 w 1756800"/>
                <a:gd name="connsiteY1" fmla="*/ 0 h 1962000"/>
                <a:gd name="connsiteX2" fmla="*/ 1242251 w 1756800"/>
                <a:gd name="connsiteY2" fmla="*/ 0 h 1962000"/>
                <a:gd name="connsiteX3" fmla="*/ 1756800 w 1756800"/>
                <a:gd name="connsiteY3" fmla="*/ 514549 h 1962000"/>
                <a:gd name="connsiteX4" fmla="*/ 1756800 w 1756800"/>
                <a:gd name="connsiteY4" fmla="*/ 1447451 h 1962000"/>
                <a:gd name="connsiteX5" fmla="*/ 1242251 w 1756800"/>
                <a:gd name="connsiteY5" fmla="*/ 1962000 h 1962000"/>
                <a:gd name="connsiteX6" fmla="*/ 514549 w 1756800"/>
                <a:gd name="connsiteY6" fmla="*/ 1962000 h 1962000"/>
                <a:gd name="connsiteX7" fmla="*/ 0 w 1756800"/>
                <a:gd name="connsiteY7" fmla="*/ 1447451 h 1962000"/>
                <a:gd name="connsiteX8" fmla="*/ 0 w 1756800"/>
                <a:gd name="connsiteY8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514549 w 1756800"/>
                <a:gd name="connsiteY2" fmla="*/ 0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90456 w 1756800"/>
                <a:gd name="connsiteY1" fmla="*/ 411583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14549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14549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0 w 1756800"/>
                <a:gd name="connsiteY0" fmla="*/ 585963 h 1962000"/>
                <a:gd name="connsiteX1" fmla="*/ 123466 w 1756800"/>
                <a:gd name="connsiteY1" fmla="*/ 397040 h 1962000"/>
                <a:gd name="connsiteX2" fmla="*/ 803899 w 1756800"/>
                <a:gd name="connsiteY2" fmla="*/ 11749 h 1962000"/>
                <a:gd name="connsiteX3" fmla="*/ 1242251 w 1756800"/>
                <a:gd name="connsiteY3" fmla="*/ 0 h 1962000"/>
                <a:gd name="connsiteX4" fmla="*/ 1756800 w 1756800"/>
                <a:gd name="connsiteY4" fmla="*/ 514549 h 1962000"/>
                <a:gd name="connsiteX5" fmla="*/ 1756800 w 1756800"/>
                <a:gd name="connsiteY5" fmla="*/ 1447451 h 1962000"/>
                <a:gd name="connsiteX6" fmla="*/ 1242251 w 1756800"/>
                <a:gd name="connsiteY6" fmla="*/ 1962000 h 1962000"/>
                <a:gd name="connsiteX7" fmla="*/ 514549 w 1756800"/>
                <a:gd name="connsiteY7" fmla="*/ 1962000 h 1962000"/>
                <a:gd name="connsiteX8" fmla="*/ 0 w 1756800"/>
                <a:gd name="connsiteY8" fmla="*/ 1447451 h 1962000"/>
                <a:gd name="connsiteX9" fmla="*/ 0 w 1756800"/>
                <a:gd name="connsiteY9" fmla="*/ 585963 h 1962000"/>
                <a:gd name="connsiteX0" fmla="*/ 1871 w 1758671"/>
                <a:gd name="connsiteY0" fmla="*/ 585963 h 1962000"/>
                <a:gd name="connsiteX1" fmla="*/ 125337 w 1758671"/>
                <a:gd name="connsiteY1" fmla="*/ 397040 h 1962000"/>
                <a:gd name="connsiteX2" fmla="*/ 805770 w 1758671"/>
                <a:gd name="connsiteY2" fmla="*/ 11749 h 1962000"/>
                <a:gd name="connsiteX3" fmla="*/ 1244122 w 1758671"/>
                <a:gd name="connsiteY3" fmla="*/ 0 h 1962000"/>
                <a:gd name="connsiteX4" fmla="*/ 1758671 w 1758671"/>
                <a:gd name="connsiteY4" fmla="*/ 514549 h 1962000"/>
                <a:gd name="connsiteX5" fmla="*/ 1758671 w 1758671"/>
                <a:gd name="connsiteY5" fmla="*/ 1447451 h 1962000"/>
                <a:gd name="connsiteX6" fmla="*/ 1244122 w 1758671"/>
                <a:gd name="connsiteY6" fmla="*/ 1962000 h 1962000"/>
                <a:gd name="connsiteX7" fmla="*/ 516420 w 1758671"/>
                <a:gd name="connsiteY7" fmla="*/ 1962000 h 1962000"/>
                <a:gd name="connsiteX8" fmla="*/ 1871 w 1758671"/>
                <a:gd name="connsiteY8" fmla="*/ 1447451 h 1962000"/>
                <a:gd name="connsiteX9" fmla="*/ 1871 w 1758671"/>
                <a:gd name="connsiteY9" fmla="*/ 585963 h 1962000"/>
                <a:gd name="connsiteX0" fmla="*/ 2580 w 1759380"/>
                <a:gd name="connsiteY0" fmla="*/ 585963 h 1962000"/>
                <a:gd name="connsiteX1" fmla="*/ 126046 w 1759380"/>
                <a:gd name="connsiteY1" fmla="*/ 397040 h 1962000"/>
                <a:gd name="connsiteX2" fmla="*/ 806479 w 1759380"/>
                <a:gd name="connsiteY2" fmla="*/ 11749 h 1962000"/>
                <a:gd name="connsiteX3" fmla="*/ 1244831 w 1759380"/>
                <a:gd name="connsiteY3" fmla="*/ 0 h 1962000"/>
                <a:gd name="connsiteX4" fmla="*/ 1759380 w 1759380"/>
                <a:gd name="connsiteY4" fmla="*/ 514549 h 1962000"/>
                <a:gd name="connsiteX5" fmla="*/ 1759380 w 1759380"/>
                <a:gd name="connsiteY5" fmla="*/ 1447451 h 1962000"/>
                <a:gd name="connsiteX6" fmla="*/ 1244831 w 1759380"/>
                <a:gd name="connsiteY6" fmla="*/ 1962000 h 1962000"/>
                <a:gd name="connsiteX7" fmla="*/ 517129 w 1759380"/>
                <a:gd name="connsiteY7" fmla="*/ 1962000 h 1962000"/>
                <a:gd name="connsiteX8" fmla="*/ 2580 w 1759380"/>
                <a:gd name="connsiteY8" fmla="*/ 1447451 h 1962000"/>
                <a:gd name="connsiteX9" fmla="*/ 2580 w 1759380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10844 w 1767644"/>
                <a:gd name="connsiteY0" fmla="*/ 585963 h 1962000"/>
                <a:gd name="connsiteX1" fmla="*/ 134310 w 1767644"/>
                <a:gd name="connsiteY1" fmla="*/ 397040 h 1962000"/>
                <a:gd name="connsiteX2" fmla="*/ 814743 w 1767644"/>
                <a:gd name="connsiteY2" fmla="*/ 11749 h 1962000"/>
                <a:gd name="connsiteX3" fmla="*/ 1253095 w 1767644"/>
                <a:gd name="connsiteY3" fmla="*/ 0 h 1962000"/>
                <a:gd name="connsiteX4" fmla="*/ 1767644 w 1767644"/>
                <a:gd name="connsiteY4" fmla="*/ 514549 h 1962000"/>
                <a:gd name="connsiteX5" fmla="*/ 1767644 w 1767644"/>
                <a:gd name="connsiteY5" fmla="*/ 1447451 h 1962000"/>
                <a:gd name="connsiteX6" fmla="*/ 1253095 w 1767644"/>
                <a:gd name="connsiteY6" fmla="*/ 1962000 h 1962000"/>
                <a:gd name="connsiteX7" fmla="*/ 525393 w 1767644"/>
                <a:gd name="connsiteY7" fmla="*/ 1962000 h 1962000"/>
                <a:gd name="connsiteX8" fmla="*/ 10844 w 1767644"/>
                <a:gd name="connsiteY8" fmla="*/ 1447451 h 1962000"/>
                <a:gd name="connsiteX9" fmla="*/ 10844 w 1767644"/>
                <a:gd name="connsiteY9" fmla="*/ 585963 h 1962000"/>
                <a:gd name="connsiteX0" fmla="*/ 4412 w 1761212"/>
                <a:gd name="connsiteY0" fmla="*/ 585963 h 1962000"/>
                <a:gd name="connsiteX1" fmla="*/ 127878 w 1761212"/>
                <a:gd name="connsiteY1" fmla="*/ 397040 h 1962000"/>
                <a:gd name="connsiteX2" fmla="*/ 808311 w 1761212"/>
                <a:gd name="connsiteY2" fmla="*/ 11749 h 1962000"/>
                <a:gd name="connsiteX3" fmla="*/ 1246663 w 1761212"/>
                <a:gd name="connsiteY3" fmla="*/ 0 h 1962000"/>
                <a:gd name="connsiteX4" fmla="*/ 1761212 w 1761212"/>
                <a:gd name="connsiteY4" fmla="*/ 514549 h 1962000"/>
                <a:gd name="connsiteX5" fmla="*/ 1761212 w 1761212"/>
                <a:gd name="connsiteY5" fmla="*/ 1447451 h 1962000"/>
                <a:gd name="connsiteX6" fmla="*/ 1246663 w 1761212"/>
                <a:gd name="connsiteY6" fmla="*/ 1962000 h 1962000"/>
                <a:gd name="connsiteX7" fmla="*/ 518961 w 1761212"/>
                <a:gd name="connsiteY7" fmla="*/ 1962000 h 1962000"/>
                <a:gd name="connsiteX8" fmla="*/ 4412 w 1761212"/>
                <a:gd name="connsiteY8" fmla="*/ 1447451 h 1962000"/>
                <a:gd name="connsiteX9" fmla="*/ 4412 w 1761212"/>
                <a:gd name="connsiteY9" fmla="*/ 585963 h 1962000"/>
                <a:gd name="connsiteX0" fmla="*/ 4412 w 1761212"/>
                <a:gd name="connsiteY0" fmla="*/ 574214 h 1950251"/>
                <a:gd name="connsiteX1" fmla="*/ 127878 w 1761212"/>
                <a:gd name="connsiteY1" fmla="*/ 385291 h 1950251"/>
                <a:gd name="connsiteX2" fmla="*/ 808311 w 1761212"/>
                <a:gd name="connsiteY2" fmla="*/ 0 h 1950251"/>
                <a:gd name="connsiteX3" fmla="*/ 984563 w 1761212"/>
                <a:gd name="connsiteY3" fmla="*/ 19950 h 1950251"/>
                <a:gd name="connsiteX4" fmla="*/ 1761212 w 1761212"/>
                <a:gd name="connsiteY4" fmla="*/ 502800 h 1950251"/>
                <a:gd name="connsiteX5" fmla="*/ 1761212 w 1761212"/>
                <a:gd name="connsiteY5" fmla="*/ 1435702 h 1950251"/>
                <a:gd name="connsiteX6" fmla="*/ 1246663 w 1761212"/>
                <a:gd name="connsiteY6" fmla="*/ 1950251 h 1950251"/>
                <a:gd name="connsiteX7" fmla="*/ 518961 w 1761212"/>
                <a:gd name="connsiteY7" fmla="*/ 1950251 h 1950251"/>
                <a:gd name="connsiteX8" fmla="*/ 4412 w 1761212"/>
                <a:gd name="connsiteY8" fmla="*/ 1435702 h 1950251"/>
                <a:gd name="connsiteX9" fmla="*/ 4412 w 1761212"/>
                <a:gd name="connsiteY9" fmla="*/ 574214 h 1950251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808311 w 1761212"/>
                <a:gd name="connsiteY2" fmla="*/ 33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28782 w 1761212"/>
                <a:gd name="connsiteY2" fmla="*/ 78089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07303 h 1983340"/>
                <a:gd name="connsiteX1" fmla="*/ 127878 w 1761212"/>
                <a:gd name="connsiteY1" fmla="*/ 418380 h 1983340"/>
                <a:gd name="connsiteX2" fmla="*/ 740642 w 1761212"/>
                <a:gd name="connsiteY2" fmla="*/ 71601 h 1983340"/>
                <a:gd name="connsiteX3" fmla="*/ 984563 w 1761212"/>
                <a:gd name="connsiteY3" fmla="*/ 53039 h 1983340"/>
                <a:gd name="connsiteX4" fmla="*/ 1761212 w 1761212"/>
                <a:gd name="connsiteY4" fmla="*/ 535889 h 1983340"/>
                <a:gd name="connsiteX5" fmla="*/ 1761212 w 1761212"/>
                <a:gd name="connsiteY5" fmla="*/ 1468791 h 1983340"/>
                <a:gd name="connsiteX6" fmla="*/ 1246663 w 1761212"/>
                <a:gd name="connsiteY6" fmla="*/ 1983340 h 1983340"/>
                <a:gd name="connsiteX7" fmla="*/ 518961 w 1761212"/>
                <a:gd name="connsiteY7" fmla="*/ 1983340 h 1983340"/>
                <a:gd name="connsiteX8" fmla="*/ 4412 w 1761212"/>
                <a:gd name="connsiteY8" fmla="*/ 1468791 h 1983340"/>
                <a:gd name="connsiteX9" fmla="*/ 4412 w 1761212"/>
                <a:gd name="connsiteY9" fmla="*/ 607303 h 1983340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761212 w 1761212"/>
                <a:gd name="connsiteY4" fmla="*/ 539052 h 1986503"/>
                <a:gd name="connsiteX5" fmla="*/ 1761212 w 1761212"/>
                <a:gd name="connsiteY5" fmla="*/ 1471954 h 1986503"/>
                <a:gd name="connsiteX6" fmla="*/ 1246663 w 1761212"/>
                <a:gd name="connsiteY6" fmla="*/ 1986503 h 1986503"/>
                <a:gd name="connsiteX7" fmla="*/ 518961 w 1761212"/>
                <a:gd name="connsiteY7" fmla="*/ 1986503 h 1986503"/>
                <a:gd name="connsiteX8" fmla="*/ 4412 w 1761212"/>
                <a:gd name="connsiteY8" fmla="*/ 1471954 h 1986503"/>
                <a:gd name="connsiteX9" fmla="*/ 4412 w 1761212"/>
                <a:gd name="connsiteY9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539052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61212"/>
                <a:gd name="connsiteY0" fmla="*/ 610466 h 1986503"/>
                <a:gd name="connsiteX1" fmla="*/ 127878 w 1761212"/>
                <a:gd name="connsiteY1" fmla="*/ 421543 h 1986503"/>
                <a:gd name="connsiteX2" fmla="*/ 740642 w 1761212"/>
                <a:gd name="connsiteY2" fmla="*/ 74764 h 1986503"/>
                <a:gd name="connsiteX3" fmla="*/ 973353 w 1761212"/>
                <a:gd name="connsiteY3" fmla="*/ 53039 h 1986503"/>
                <a:gd name="connsiteX4" fmla="*/ 1642168 w 1761212"/>
                <a:gd name="connsiteY4" fmla="*/ 436087 h 1986503"/>
                <a:gd name="connsiteX5" fmla="*/ 1761212 w 1761212"/>
                <a:gd name="connsiteY5" fmla="*/ 681904 h 1986503"/>
                <a:gd name="connsiteX6" fmla="*/ 1761212 w 1761212"/>
                <a:gd name="connsiteY6" fmla="*/ 1471954 h 1986503"/>
                <a:gd name="connsiteX7" fmla="*/ 1246663 w 1761212"/>
                <a:gd name="connsiteY7" fmla="*/ 1986503 h 1986503"/>
                <a:gd name="connsiteX8" fmla="*/ 518961 w 1761212"/>
                <a:gd name="connsiteY8" fmla="*/ 1986503 h 1986503"/>
                <a:gd name="connsiteX9" fmla="*/ 4412 w 1761212"/>
                <a:gd name="connsiteY9" fmla="*/ 1471954 h 1986503"/>
                <a:gd name="connsiteX10" fmla="*/ 4412 w 176121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71954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681904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246663 w 1782492"/>
                <a:gd name="connsiteY7" fmla="*/ 1986503 h 1986503"/>
                <a:gd name="connsiteX8" fmla="*/ 518961 w 1782492"/>
                <a:gd name="connsiteY8" fmla="*/ 1986503 h 1986503"/>
                <a:gd name="connsiteX9" fmla="*/ 4412 w 1782492"/>
                <a:gd name="connsiteY9" fmla="*/ 1471954 h 1986503"/>
                <a:gd name="connsiteX10" fmla="*/ 4412 w 1782492"/>
                <a:gd name="connsiteY10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598942 w 1784526"/>
                <a:gd name="connsiteY7" fmla="*/ 1612279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4526"/>
                <a:gd name="connsiteY0" fmla="*/ 610466 h 1986503"/>
                <a:gd name="connsiteX1" fmla="*/ 127878 w 1784526"/>
                <a:gd name="connsiteY1" fmla="*/ 421543 h 1986503"/>
                <a:gd name="connsiteX2" fmla="*/ 740642 w 1784526"/>
                <a:gd name="connsiteY2" fmla="*/ 74764 h 1986503"/>
                <a:gd name="connsiteX3" fmla="*/ 973353 w 1784526"/>
                <a:gd name="connsiteY3" fmla="*/ 53039 h 1986503"/>
                <a:gd name="connsiteX4" fmla="*/ 1642168 w 1784526"/>
                <a:gd name="connsiteY4" fmla="*/ 436087 h 1986503"/>
                <a:gd name="connsiteX5" fmla="*/ 1761212 w 1784526"/>
                <a:gd name="connsiteY5" fmla="*/ 753318 h 1986503"/>
                <a:gd name="connsiteX6" fmla="*/ 1761212 w 1784526"/>
                <a:gd name="connsiteY6" fmla="*/ 1400492 h 1986503"/>
                <a:gd name="connsiteX7" fmla="*/ 1634695 w 1784526"/>
                <a:gd name="connsiteY7" fmla="*/ 1578608 h 1986503"/>
                <a:gd name="connsiteX8" fmla="*/ 1246663 w 1784526"/>
                <a:gd name="connsiteY8" fmla="*/ 1986503 h 1986503"/>
                <a:gd name="connsiteX9" fmla="*/ 518961 w 1784526"/>
                <a:gd name="connsiteY9" fmla="*/ 1986503 h 1986503"/>
                <a:gd name="connsiteX10" fmla="*/ 4412 w 1784526"/>
                <a:gd name="connsiteY10" fmla="*/ 1471954 h 1986503"/>
                <a:gd name="connsiteX11" fmla="*/ 4412 w 1784526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246663 w 1782492"/>
                <a:gd name="connsiteY8" fmla="*/ 1986503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86503"/>
                <a:gd name="connsiteX1" fmla="*/ 127878 w 1782492"/>
                <a:gd name="connsiteY1" fmla="*/ 421543 h 1986503"/>
                <a:gd name="connsiteX2" fmla="*/ 740642 w 1782492"/>
                <a:gd name="connsiteY2" fmla="*/ 74764 h 1986503"/>
                <a:gd name="connsiteX3" fmla="*/ 973353 w 1782492"/>
                <a:gd name="connsiteY3" fmla="*/ 53039 h 1986503"/>
                <a:gd name="connsiteX4" fmla="*/ 1642168 w 1782492"/>
                <a:gd name="connsiteY4" fmla="*/ 436087 h 1986503"/>
                <a:gd name="connsiteX5" fmla="*/ 1761212 w 1782492"/>
                <a:gd name="connsiteY5" fmla="*/ 753318 h 1986503"/>
                <a:gd name="connsiteX6" fmla="*/ 1761212 w 1782492"/>
                <a:gd name="connsiteY6" fmla="*/ 1400492 h 1986503"/>
                <a:gd name="connsiteX7" fmla="*/ 1634695 w 1782492"/>
                <a:gd name="connsiteY7" fmla="*/ 1578608 h 1986503"/>
                <a:gd name="connsiteX8" fmla="*/ 1001188 w 1782492"/>
                <a:gd name="connsiteY8" fmla="*/ 1943166 h 1986503"/>
                <a:gd name="connsiteX9" fmla="*/ 518961 w 1782492"/>
                <a:gd name="connsiteY9" fmla="*/ 1986503 h 1986503"/>
                <a:gd name="connsiteX10" fmla="*/ 4412 w 1782492"/>
                <a:gd name="connsiteY10" fmla="*/ 1471954 h 1986503"/>
                <a:gd name="connsiteX11" fmla="*/ 4412 w 1782492"/>
                <a:gd name="connsiteY11" fmla="*/ 610466 h 1986503"/>
                <a:gd name="connsiteX0" fmla="*/ 4412 w 1782492"/>
                <a:gd name="connsiteY0" fmla="*/ 610466 h 1943166"/>
                <a:gd name="connsiteX1" fmla="*/ 127878 w 1782492"/>
                <a:gd name="connsiteY1" fmla="*/ 421543 h 1943166"/>
                <a:gd name="connsiteX2" fmla="*/ 740642 w 1782492"/>
                <a:gd name="connsiteY2" fmla="*/ 74764 h 1943166"/>
                <a:gd name="connsiteX3" fmla="*/ 973353 w 1782492"/>
                <a:gd name="connsiteY3" fmla="*/ 53039 h 1943166"/>
                <a:gd name="connsiteX4" fmla="*/ 1642168 w 1782492"/>
                <a:gd name="connsiteY4" fmla="*/ 436087 h 1943166"/>
                <a:gd name="connsiteX5" fmla="*/ 1761212 w 1782492"/>
                <a:gd name="connsiteY5" fmla="*/ 753318 h 1943166"/>
                <a:gd name="connsiteX6" fmla="*/ 1761212 w 1782492"/>
                <a:gd name="connsiteY6" fmla="*/ 1400492 h 1943166"/>
                <a:gd name="connsiteX7" fmla="*/ 1634695 w 1782492"/>
                <a:gd name="connsiteY7" fmla="*/ 1578608 h 1943166"/>
                <a:gd name="connsiteX8" fmla="*/ 1001188 w 1782492"/>
                <a:gd name="connsiteY8" fmla="*/ 1943166 h 1943166"/>
                <a:gd name="connsiteX9" fmla="*/ 751785 w 1782492"/>
                <a:gd name="connsiteY9" fmla="*/ 1936516 h 1943166"/>
                <a:gd name="connsiteX10" fmla="*/ 4412 w 1782492"/>
                <a:gd name="connsiteY10" fmla="*/ 1471954 h 1943166"/>
                <a:gd name="connsiteX11" fmla="*/ 4412 w 1782492"/>
                <a:gd name="connsiteY11" fmla="*/ 610466 h 194316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26686"/>
                <a:gd name="connsiteX1" fmla="*/ 127878 w 1782492"/>
                <a:gd name="connsiteY1" fmla="*/ 421543 h 2026686"/>
                <a:gd name="connsiteX2" fmla="*/ 740642 w 1782492"/>
                <a:gd name="connsiteY2" fmla="*/ 74764 h 2026686"/>
                <a:gd name="connsiteX3" fmla="*/ 973353 w 1782492"/>
                <a:gd name="connsiteY3" fmla="*/ 53039 h 2026686"/>
                <a:gd name="connsiteX4" fmla="*/ 1642168 w 1782492"/>
                <a:gd name="connsiteY4" fmla="*/ 436087 h 2026686"/>
                <a:gd name="connsiteX5" fmla="*/ 1761212 w 1782492"/>
                <a:gd name="connsiteY5" fmla="*/ 753318 h 2026686"/>
                <a:gd name="connsiteX6" fmla="*/ 1761212 w 1782492"/>
                <a:gd name="connsiteY6" fmla="*/ 1400492 h 2026686"/>
                <a:gd name="connsiteX7" fmla="*/ 1634695 w 1782492"/>
                <a:gd name="connsiteY7" fmla="*/ 1578608 h 2026686"/>
                <a:gd name="connsiteX8" fmla="*/ 1001188 w 1782492"/>
                <a:gd name="connsiteY8" fmla="*/ 1943166 h 2026686"/>
                <a:gd name="connsiteX9" fmla="*/ 751785 w 1782492"/>
                <a:gd name="connsiteY9" fmla="*/ 1936516 h 2026686"/>
                <a:gd name="connsiteX10" fmla="*/ 4412 w 1782492"/>
                <a:gd name="connsiteY10" fmla="*/ 1471954 h 2026686"/>
                <a:gd name="connsiteX11" fmla="*/ 4412 w 1782492"/>
                <a:gd name="connsiteY11" fmla="*/ 610466 h 2026686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4412 w 1782492"/>
                <a:gd name="connsiteY10" fmla="*/ 1471954 h 2013275"/>
                <a:gd name="connsiteX11" fmla="*/ 4412 w 1782492"/>
                <a:gd name="connsiteY11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71954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  <a:gd name="connsiteX0" fmla="*/ 4412 w 1782492"/>
                <a:gd name="connsiteY0" fmla="*/ 610466 h 2013275"/>
                <a:gd name="connsiteX1" fmla="*/ 127878 w 1782492"/>
                <a:gd name="connsiteY1" fmla="*/ 421543 h 2013275"/>
                <a:gd name="connsiteX2" fmla="*/ 740642 w 1782492"/>
                <a:gd name="connsiteY2" fmla="*/ 74764 h 2013275"/>
                <a:gd name="connsiteX3" fmla="*/ 973353 w 1782492"/>
                <a:gd name="connsiteY3" fmla="*/ 53039 h 2013275"/>
                <a:gd name="connsiteX4" fmla="*/ 1642168 w 1782492"/>
                <a:gd name="connsiteY4" fmla="*/ 436087 h 2013275"/>
                <a:gd name="connsiteX5" fmla="*/ 1761212 w 1782492"/>
                <a:gd name="connsiteY5" fmla="*/ 753318 h 2013275"/>
                <a:gd name="connsiteX6" fmla="*/ 1761212 w 1782492"/>
                <a:gd name="connsiteY6" fmla="*/ 1400492 h 2013275"/>
                <a:gd name="connsiteX7" fmla="*/ 1634695 w 1782492"/>
                <a:gd name="connsiteY7" fmla="*/ 1578608 h 2013275"/>
                <a:gd name="connsiteX8" fmla="*/ 1001188 w 1782492"/>
                <a:gd name="connsiteY8" fmla="*/ 1943166 h 2013275"/>
                <a:gd name="connsiteX9" fmla="*/ 751785 w 1782492"/>
                <a:gd name="connsiteY9" fmla="*/ 1936516 h 2013275"/>
                <a:gd name="connsiteX10" fmla="*/ 111494 w 1782492"/>
                <a:gd name="connsiteY10" fmla="*/ 1573989 h 2013275"/>
                <a:gd name="connsiteX11" fmla="*/ 4412 w 1782492"/>
                <a:gd name="connsiteY11" fmla="*/ 1400492 h 2013275"/>
                <a:gd name="connsiteX12" fmla="*/ 4412 w 1782492"/>
                <a:gd name="connsiteY12" fmla="*/ 610466 h 201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2492" h="2013275">
                  <a:moveTo>
                    <a:pt x="4412" y="610466"/>
                  </a:moveTo>
                  <a:cubicBezTo>
                    <a:pt x="0" y="491305"/>
                    <a:pt x="76024" y="457615"/>
                    <a:pt x="127878" y="421543"/>
                  </a:cubicBezTo>
                  <a:lnTo>
                    <a:pt x="740642" y="74764"/>
                  </a:lnTo>
                  <a:cubicBezTo>
                    <a:pt x="801380" y="41675"/>
                    <a:pt x="861777" y="0"/>
                    <a:pt x="973353" y="53039"/>
                  </a:cubicBezTo>
                  <a:lnTo>
                    <a:pt x="1642168" y="436087"/>
                  </a:lnTo>
                  <a:cubicBezTo>
                    <a:pt x="1782492" y="505197"/>
                    <a:pt x="1760328" y="576893"/>
                    <a:pt x="1761212" y="753318"/>
                  </a:cubicBezTo>
                  <a:cubicBezTo>
                    <a:pt x="1762096" y="929743"/>
                    <a:pt x="1763684" y="1294657"/>
                    <a:pt x="1761212" y="1400492"/>
                  </a:cubicBezTo>
                  <a:cubicBezTo>
                    <a:pt x="1758740" y="1506327"/>
                    <a:pt x="1684408" y="1537053"/>
                    <a:pt x="1634695" y="1578608"/>
                  </a:cubicBezTo>
                  <a:lnTo>
                    <a:pt x="1001188" y="1943166"/>
                  </a:lnTo>
                  <a:cubicBezTo>
                    <a:pt x="918807" y="1982239"/>
                    <a:pt x="873756" y="2013275"/>
                    <a:pt x="751785" y="1936516"/>
                  </a:cubicBezTo>
                  <a:lnTo>
                    <a:pt x="111494" y="1573989"/>
                  </a:lnTo>
                  <a:cubicBezTo>
                    <a:pt x="64757" y="1550848"/>
                    <a:pt x="4314" y="1486785"/>
                    <a:pt x="4412" y="1400492"/>
                  </a:cubicBezTo>
                  <a:cubicBezTo>
                    <a:pt x="4738" y="1113329"/>
                    <a:pt x="1588" y="782262"/>
                    <a:pt x="4412" y="610466"/>
                  </a:cubicBezTo>
                  <a:close/>
                </a:path>
              </a:pathLst>
            </a:custGeom>
            <a:solidFill>
              <a:srgbClr val="F7BC1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9F64D378-E0DC-4CDA-9200-D939B253652A}"/>
              </a:ext>
            </a:extLst>
          </p:cNvPr>
          <p:cNvSpPr txBox="1"/>
          <p:nvPr userDrawn="1"/>
        </p:nvSpPr>
        <p:spPr>
          <a:xfrm>
            <a:off x="2131276" y="2901516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ACFDD1-AE5C-4784-B603-F59E6F8F5D0B}"/>
              </a:ext>
            </a:extLst>
          </p:cNvPr>
          <p:cNvSpPr txBox="1"/>
          <p:nvPr userDrawn="1"/>
        </p:nvSpPr>
        <p:spPr>
          <a:xfrm>
            <a:off x="2166854" y="3570507"/>
            <a:ext cx="12207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CONCENT</a:t>
            </a:r>
            <a:endParaRPr lang="zh-CN" altLang="en-US" sz="1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任意多边形 28">
            <a:extLst>
              <a:ext uri="{FF2B5EF4-FFF2-40B4-BE49-F238E27FC236}">
                <a16:creationId xmlns:a16="http://schemas.microsoft.com/office/drawing/2014/main" id="{4066560C-C0AD-4A5B-8B45-B46DA7E04DA5}"/>
              </a:ext>
            </a:extLst>
          </p:cNvPr>
          <p:cNvSpPr/>
          <p:nvPr userDrawn="1"/>
        </p:nvSpPr>
        <p:spPr>
          <a:xfrm flipV="1">
            <a:off x="2860972" y="0"/>
            <a:ext cx="642942" cy="978130"/>
          </a:xfrm>
          <a:custGeom>
            <a:avLst/>
            <a:gdLst>
              <a:gd name="connsiteX0" fmla="*/ 0 w 642942"/>
              <a:gd name="connsiteY0" fmla="*/ 928694 h 928694"/>
              <a:gd name="connsiteX1" fmla="*/ 0 w 642942"/>
              <a:gd name="connsiteY1" fmla="*/ 0 h 928694"/>
              <a:gd name="connsiteX2" fmla="*/ 642942 w 642942"/>
              <a:gd name="connsiteY2" fmla="*/ 928694 h 928694"/>
              <a:gd name="connsiteX3" fmla="*/ 0 w 642942"/>
              <a:gd name="connsiteY3" fmla="*/ 928694 h 928694"/>
              <a:gd name="connsiteX0" fmla="*/ 0 w 642942"/>
              <a:gd name="connsiteY0" fmla="*/ 978130 h 978130"/>
              <a:gd name="connsiteX1" fmla="*/ 0 w 642942"/>
              <a:gd name="connsiteY1" fmla="*/ 49436 h 978130"/>
              <a:gd name="connsiteX2" fmla="*/ 4093 w 642942"/>
              <a:gd name="connsiteY2" fmla="*/ 0 h 978130"/>
              <a:gd name="connsiteX3" fmla="*/ 642942 w 642942"/>
              <a:gd name="connsiteY3" fmla="*/ 978130 h 978130"/>
              <a:gd name="connsiteX4" fmla="*/ 0 w 642942"/>
              <a:gd name="connsiteY4" fmla="*/ 978130 h 978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2942" h="978130">
                <a:moveTo>
                  <a:pt x="0" y="978130"/>
                </a:moveTo>
                <a:lnTo>
                  <a:pt x="0" y="49436"/>
                </a:lnTo>
                <a:lnTo>
                  <a:pt x="4093" y="0"/>
                </a:lnTo>
                <a:lnTo>
                  <a:pt x="642942" y="978130"/>
                </a:lnTo>
                <a:lnTo>
                  <a:pt x="0" y="97813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任意多边形 29">
            <a:extLst>
              <a:ext uri="{FF2B5EF4-FFF2-40B4-BE49-F238E27FC236}">
                <a16:creationId xmlns:a16="http://schemas.microsoft.com/office/drawing/2014/main" id="{9BFD48C1-1611-45B3-8363-D2B2CB22ACD1}"/>
              </a:ext>
            </a:extLst>
          </p:cNvPr>
          <p:cNvSpPr/>
          <p:nvPr userDrawn="1"/>
        </p:nvSpPr>
        <p:spPr>
          <a:xfrm>
            <a:off x="0" y="5429216"/>
            <a:ext cx="928662" cy="1428784"/>
          </a:xfrm>
          <a:custGeom>
            <a:avLst/>
            <a:gdLst>
              <a:gd name="connsiteX0" fmla="*/ 0 w 1143008"/>
              <a:gd name="connsiteY0" fmla="*/ 1357322 h 1357322"/>
              <a:gd name="connsiteX1" fmla="*/ 0 w 1143008"/>
              <a:gd name="connsiteY1" fmla="*/ 0 h 1357322"/>
              <a:gd name="connsiteX2" fmla="*/ 1143008 w 1143008"/>
              <a:gd name="connsiteY2" fmla="*/ 1357322 h 1357322"/>
              <a:gd name="connsiteX3" fmla="*/ 0 w 1143008"/>
              <a:gd name="connsiteY3" fmla="*/ 1357322 h 1357322"/>
              <a:gd name="connsiteX0" fmla="*/ 0 w 1143008"/>
              <a:gd name="connsiteY0" fmla="*/ 1428784 h 1428784"/>
              <a:gd name="connsiteX1" fmla="*/ 0 w 1143008"/>
              <a:gd name="connsiteY1" fmla="*/ 0 h 1428784"/>
              <a:gd name="connsiteX2" fmla="*/ 1143008 w 1143008"/>
              <a:gd name="connsiteY2" fmla="*/ 1428784 h 1428784"/>
              <a:gd name="connsiteX3" fmla="*/ 0 w 1143008"/>
              <a:gd name="connsiteY3" fmla="*/ 1428784 h 1428784"/>
              <a:gd name="connsiteX0" fmla="*/ 0 w 928662"/>
              <a:gd name="connsiteY0" fmla="*/ 1428784 h 1428784"/>
              <a:gd name="connsiteX1" fmla="*/ 0 w 928662"/>
              <a:gd name="connsiteY1" fmla="*/ 0 h 1428784"/>
              <a:gd name="connsiteX2" fmla="*/ 928662 w 928662"/>
              <a:gd name="connsiteY2" fmla="*/ 1428784 h 1428784"/>
              <a:gd name="connsiteX3" fmla="*/ 0 w 928662"/>
              <a:gd name="connsiteY3" fmla="*/ 1428784 h 14287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8662" h="1428784">
                <a:moveTo>
                  <a:pt x="0" y="1428784"/>
                </a:moveTo>
                <a:lnTo>
                  <a:pt x="0" y="0"/>
                </a:lnTo>
                <a:lnTo>
                  <a:pt x="928662" y="1428784"/>
                </a:lnTo>
                <a:lnTo>
                  <a:pt x="0" y="1428784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70C3DBA-B3B8-475A-B303-1B0B8BE78579}"/>
              </a:ext>
            </a:extLst>
          </p:cNvPr>
          <p:cNvSpPr txBox="1"/>
          <p:nvPr userDrawn="1"/>
        </p:nvSpPr>
        <p:spPr>
          <a:xfrm>
            <a:off x="10959321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rgbClr val="D2D2D2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51483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6">
            <a:extLst>
              <a:ext uri="{FF2B5EF4-FFF2-40B4-BE49-F238E27FC236}">
                <a16:creationId xmlns:a16="http://schemas.microsoft.com/office/drawing/2014/main" id="{DC5F765D-9A67-470D-B2F2-6DFEED6DAB8C}"/>
              </a:ext>
            </a:extLst>
          </p:cNvPr>
          <p:cNvSpPr/>
          <p:nvPr userDrawn="1"/>
        </p:nvSpPr>
        <p:spPr>
          <a:xfrm>
            <a:off x="621240" y="614343"/>
            <a:ext cx="418669" cy="468000"/>
          </a:xfrm>
          <a:custGeom>
            <a:avLst/>
            <a:gdLst>
              <a:gd name="connsiteX0" fmla="*/ 0 w 424800"/>
              <a:gd name="connsiteY0" fmla="*/ 0 h 468000"/>
              <a:gd name="connsiteX1" fmla="*/ 424800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424800"/>
              <a:gd name="connsiteY0" fmla="*/ 0 h 468000"/>
              <a:gd name="connsiteX1" fmla="*/ 281892 w 424800"/>
              <a:gd name="connsiteY1" fmla="*/ 0 h 468000"/>
              <a:gd name="connsiteX2" fmla="*/ 424800 w 424800"/>
              <a:gd name="connsiteY2" fmla="*/ 468000 h 468000"/>
              <a:gd name="connsiteX3" fmla="*/ 0 w 424800"/>
              <a:gd name="connsiteY3" fmla="*/ 468000 h 468000"/>
              <a:gd name="connsiteX4" fmla="*/ 0 w 424800"/>
              <a:gd name="connsiteY4" fmla="*/ 0 h 468000"/>
              <a:gd name="connsiteX0" fmla="*/ 0 w 281892"/>
              <a:gd name="connsiteY0" fmla="*/ 0 h 468000"/>
              <a:gd name="connsiteX1" fmla="*/ 281892 w 281892"/>
              <a:gd name="connsiteY1" fmla="*/ 0 h 468000"/>
              <a:gd name="connsiteX2" fmla="*/ 281892 w 281892"/>
              <a:gd name="connsiteY2" fmla="*/ 468000 h 468000"/>
              <a:gd name="connsiteX3" fmla="*/ 0 w 281892"/>
              <a:gd name="connsiteY3" fmla="*/ 468000 h 468000"/>
              <a:gd name="connsiteX4" fmla="*/ 0 w 281892"/>
              <a:gd name="connsiteY4" fmla="*/ 0 h 468000"/>
              <a:gd name="connsiteX0" fmla="*/ 0 w 418669"/>
              <a:gd name="connsiteY0" fmla="*/ 0 h 468000"/>
              <a:gd name="connsiteX1" fmla="*/ 281892 w 418669"/>
              <a:gd name="connsiteY1" fmla="*/ 0 h 468000"/>
              <a:gd name="connsiteX2" fmla="*/ 418669 w 418669"/>
              <a:gd name="connsiteY2" fmla="*/ 232346 h 468000"/>
              <a:gd name="connsiteX3" fmla="*/ 281892 w 418669"/>
              <a:gd name="connsiteY3" fmla="*/ 468000 h 468000"/>
              <a:gd name="connsiteX4" fmla="*/ 0 w 418669"/>
              <a:gd name="connsiteY4" fmla="*/ 468000 h 468000"/>
              <a:gd name="connsiteX5" fmla="*/ 0 w 418669"/>
              <a:gd name="connsiteY5" fmla="*/ 0 h 46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8669" h="468000">
                <a:moveTo>
                  <a:pt x="0" y="0"/>
                </a:moveTo>
                <a:lnTo>
                  <a:pt x="281892" y="0"/>
                </a:lnTo>
                <a:lnTo>
                  <a:pt x="418669" y="232346"/>
                </a:lnTo>
                <a:lnTo>
                  <a:pt x="281892" y="468000"/>
                </a:lnTo>
                <a:lnTo>
                  <a:pt x="0" y="468000"/>
                </a:lnTo>
                <a:lnTo>
                  <a:pt x="0" y="0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D7B35D7-97E9-491F-BBB5-28F795481D9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26040" y="582280"/>
            <a:ext cx="9943093" cy="532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0593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994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FE27DD4D-2511-403C-917B-B8248C4D146F}"/>
              </a:ext>
            </a:extLst>
          </p:cNvPr>
          <p:cNvSpPr/>
          <p:nvPr userDrawn="1"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任意多边形 7">
            <a:extLst>
              <a:ext uri="{FF2B5EF4-FFF2-40B4-BE49-F238E27FC236}">
                <a16:creationId xmlns:a16="http://schemas.microsoft.com/office/drawing/2014/main" id="{3D5045A2-D606-494E-82DD-848E2B55FDC5}"/>
              </a:ext>
            </a:extLst>
          </p:cNvPr>
          <p:cNvSpPr/>
          <p:nvPr userDrawn="1"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TextBox 8">
            <a:extLst>
              <a:ext uri="{FF2B5EF4-FFF2-40B4-BE49-F238E27FC236}">
                <a16:creationId xmlns:a16="http://schemas.microsoft.com/office/drawing/2014/main" id="{D8F824E1-D3B1-4B40-83CD-8317FD556C6D}"/>
              </a:ext>
            </a:extLst>
          </p:cNvPr>
          <p:cNvSpPr txBox="1"/>
          <p:nvPr userDrawn="1"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6" name="TextBox 9">
            <a:extLst>
              <a:ext uri="{FF2B5EF4-FFF2-40B4-BE49-F238E27FC236}">
                <a16:creationId xmlns:a16="http://schemas.microsoft.com/office/drawing/2014/main" id="{7FE68E09-0F8C-47F3-9A03-84818914387D}"/>
              </a:ext>
            </a:extLst>
          </p:cNvPr>
          <p:cNvSpPr txBox="1"/>
          <p:nvPr userDrawn="1"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99404420-2B8C-43DC-B999-6B4356851779}"/>
              </a:ext>
            </a:extLst>
          </p:cNvPr>
          <p:cNvSpPr/>
          <p:nvPr userDrawn="1"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11">
            <a:extLst>
              <a:ext uri="{FF2B5EF4-FFF2-40B4-BE49-F238E27FC236}">
                <a16:creationId xmlns:a16="http://schemas.microsoft.com/office/drawing/2014/main" id="{87E69CB0-CF4F-461B-8AAE-157C42AEAA5C}"/>
              </a:ext>
            </a:extLst>
          </p:cNvPr>
          <p:cNvSpPr txBox="1"/>
          <p:nvPr userDrawn="1"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  <p:extLst>
      <p:ext uri="{BB962C8B-B14F-4D97-AF65-F5344CB8AC3E}">
        <p14:creationId xmlns:p14="http://schemas.microsoft.com/office/powerpoint/2010/main" val="477465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2308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28902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09834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C56605F-10B1-4ECD-91ED-DCD889CDB43D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5175" cy="6859588"/>
          </a:xfrm>
          <a:prstGeom prst="rect">
            <a:avLst/>
          </a:prstGeom>
          <a:solidFill>
            <a:srgbClr val="222A35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900">
              <a:solidFill>
                <a:schemeClr val="lt1"/>
              </a:solidFill>
            </a:endParaRPr>
          </a:p>
        </p:txBody>
      </p:sp>
      <p:sp>
        <p:nvSpPr>
          <p:cNvPr id="3" name="内容占位符 3">
            <a:extLst>
              <a:ext uri="{FF2B5EF4-FFF2-40B4-BE49-F238E27FC236}">
                <a16:creationId xmlns:a16="http://schemas.microsoft.com/office/drawing/2014/main" id="{E08351F6-675E-4E37-A1B5-87AE6CBF2C2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196493" y="192491"/>
            <a:ext cx="9802190" cy="62933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201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240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4496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2" r:id="rId4"/>
    <p:sldLayoutId id="2147483665" r:id="rId5"/>
    <p:sldLayoutId id="2147483666" r:id="rId6"/>
  </p:sldLayoutIdLst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9210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hdr="0" ftr="0" dt="0"/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9484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583" rtl="0" eaLnBrk="1" latinLnBrk="0" hangingPunct="1">
        <a:lnSpc>
          <a:spcPct val="90000"/>
        </a:lnSpc>
        <a:spcBef>
          <a:spcPct val="0"/>
        </a:spcBef>
        <a:buNone/>
        <a:defRPr sz="44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46" indent="-228646" algn="l" defTabSz="9145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1" kern="1200">
          <a:solidFill>
            <a:schemeClr val="tx1"/>
          </a:solidFill>
          <a:latin typeface="+mn-lt"/>
          <a:ea typeface="+mn-ea"/>
          <a:cs typeface="+mn-cs"/>
        </a:defRPr>
      </a:lvl1pPr>
      <a:lvl2pPr marL="68593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229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520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811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5103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394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686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977" indent="-228646" algn="l" defTabSz="9145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91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583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874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166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457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749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040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332" algn="l" defTabSz="9145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.map.baidu.com/2dbKO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7C9A381-8BFB-4927-9B72-032B16C1FAD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097587" y="2164052"/>
            <a:ext cx="5820080" cy="1687512"/>
          </a:xfrm>
        </p:spPr>
        <p:txBody>
          <a:bodyPr/>
          <a:lstStyle/>
          <a:p>
            <a:pPr algn="ctr"/>
            <a:r>
              <a:rPr lang="zh-CN" altLang="en-US" dirty="0"/>
              <a:t>冠德陆陆畅</a:t>
            </a:r>
            <a:r>
              <a:rPr lang="zh-CN" altLang="en-US" dirty="0">
                <a:solidFill>
                  <a:srgbClr val="C00000"/>
                </a:solidFill>
              </a:rPr>
              <a:t>油站</a:t>
            </a:r>
            <a:r>
              <a:rPr lang="en-US" altLang="zh-CN" dirty="0">
                <a:solidFill>
                  <a:srgbClr val="C00000"/>
                </a:solidFill>
              </a:rPr>
              <a:t>+</a:t>
            </a:r>
          </a:p>
          <a:p>
            <a:pPr algn="ctr"/>
            <a:r>
              <a:rPr lang="zh-CN" altLang="en-US" dirty="0"/>
              <a:t>车主综合服务平台简介</a:t>
            </a:r>
          </a:p>
        </p:txBody>
      </p:sp>
    </p:spTree>
    <p:extLst>
      <p:ext uri="{BB962C8B-B14F-4D97-AF65-F5344CB8AC3E}">
        <p14:creationId xmlns:p14="http://schemas.microsoft.com/office/powerpoint/2010/main" val="2864057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Box 2">
            <a:extLst>
              <a:ext uri="{FF2B5EF4-FFF2-40B4-BE49-F238E27FC236}">
                <a16:creationId xmlns:a16="http://schemas.microsoft.com/office/drawing/2014/main" id="{3519F53B-6E52-4E0C-8191-38789658A6CA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目前用户相关数据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98" name="Shape 1791">
            <a:extLst>
              <a:ext uri="{FF2B5EF4-FFF2-40B4-BE49-F238E27FC236}">
                <a16:creationId xmlns:a16="http://schemas.microsoft.com/office/drawing/2014/main" id="{5A9E77E9-57C8-408E-BE44-FD6AEE93D396}"/>
              </a:ext>
            </a:extLst>
          </p:cNvPr>
          <p:cNvSpPr/>
          <p:nvPr/>
        </p:nvSpPr>
        <p:spPr>
          <a:xfrm>
            <a:off x="1416553" y="1941431"/>
            <a:ext cx="1698129" cy="16981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99" name="Shape 1798">
            <a:extLst>
              <a:ext uri="{FF2B5EF4-FFF2-40B4-BE49-F238E27FC236}">
                <a16:creationId xmlns:a16="http://schemas.microsoft.com/office/drawing/2014/main" id="{C650B303-9A4E-4DA1-A0AF-FEC7F82C0A19}"/>
              </a:ext>
            </a:extLst>
          </p:cNvPr>
          <p:cNvSpPr/>
          <p:nvPr/>
        </p:nvSpPr>
        <p:spPr>
          <a:xfrm>
            <a:off x="3581460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0" name="Shape 1805">
            <a:extLst>
              <a:ext uri="{FF2B5EF4-FFF2-40B4-BE49-F238E27FC236}">
                <a16:creationId xmlns:a16="http://schemas.microsoft.com/office/drawing/2014/main" id="{0287594E-2967-452B-9C96-6A13F5A6022D}"/>
              </a:ext>
            </a:extLst>
          </p:cNvPr>
          <p:cNvSpPr/>
          <p:nvPr/>
        </p:nvSpPr>
        <p:spPr>
          <a:xfrm>
            <a:off x="7090267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1" name="Shape 1812">
            <a:extLst>
              <a:ext uri="{FF2B5EF4-FFF2-40B4-BE49-F238E27FC236}">
                <a16:creationId xmlns:a16="http://schemas.microsoft.com/office/drawing/2014/main" id="{60C4B872-C471-4504-9593-6DD20293FC39}"/>
              </a:ext>
            </a:extLst>
          </p:cNvPr>
          <p:cNvSpPr/>
          <p:nvPr/>
        </p:nvSpPr>
        <p:spPr>
          <a:xfrm>
            <a:off x="9255175" y="1941431"/>
            <a:ext cx="1698129" cy="16981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ln w="57150">
            <a:solidFill>
              <a:srgbClr val="03A750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2" name="Text Placeholder 25">
            <a:extLst>
              <a:ext uri="{FF2B5EF4-FFF2-40B4-BE49-F238E27FC236}">
                <a16:creationId xmlns:a16="http://schemas.microsoft.com/office/drawing/2014/main" id="{79EFA559-673B-4C01-A823-6971CE1C8A09}"/>
              </a:ext>
            </a:extLst>
          </p:cNvPr>
          <p:cNvSpPr txBox="1">
            <a:spLocks/>
          </p:cNvSpPr>
          <p:nvPr/>
        </p:nvSpPr>
        <p:spPr>
          <a:xfrm>
            <a:off x="1662590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200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3" name="Text Placeholder 39">
            <a:extLst>
              <a:ext uri="{FF2B5EF4-FFF2-40B4-BE49-F238E27FC236}">
                <a16:creationId xmlns:a16="http://schemas.microsoft.com/office/drawing/2014/main" id="{4F339C4C-548D-4414-B764-BCCEAA51B05D}"/>
              </a:ext>
            </a:extLst>
          </p:cNvPr>
          <p:cNvSpPr txBox="1">
            <a:spLocks/>
          </p:cNvSpPr>
          <p:nvPr/>
        </p:nvSpPr>
        <p:spPr>
          <a:xfrm>
            <a:off x="1445975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平台能够触达并影响到的用户总数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4" name="Text Placeholder 25">
            <a:extLst>
              <a:ext uri="{FF2B5EF4-FFF2-40B4-BE49-F238E27FC236}">
                <a16:creationId xmlns:a16="http://schemas.microsoft.com/office/drawing/2014/main" id="{3405C31A-58EC-46C4-9A7A-299C541AB139}"/>
              </a:ext>
            </a:extLst>
          </p:cNvPr>
          <p:cNvSpPr txBox="1">
            <a:spLocks/>
          </p:cNvSpPr>
          <p:nvPr/>
        </p:nvSpPr>
        <p:spPr>
          <a:xfrm>
            <a:off x="3817357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80</a:t>
            </a:r>
            <a:r>
              <a:rPr lang="zh-CN" altLang="en-US" sz="2800" dirty="0">
                <a:solidFill>
                  <a:srgbClr val="03A750"/>
                </a:solidFill>
              </a:rPr>
              <a:t>万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5" name="Text Placeholder 39">
            <a:extLst>
              <a:ext uri="{FF2B5EF4-FFF2-40B4-BE49-F238E27FC236}">
                <a16:creationId xmlns:a16="http://schemas.microsoft.com/office/drawing/2014/main" id="{01740B6D-7991-4897-84A9-C75CC58966BC}"/>
              </a:ext>
            </a:extLst>
          </p:cNvPr>
          <p:cNvSpPr txBox="1">
            <a:spLocks/>
          </p:cNvSpPr>
          <p:nvPr/>
        </p:nvSpPr>
        <p:spPr>
          <a:xfrm>
            <a:off x="3600742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每个月通过线下加油场景，使用平台应用的活跃用户数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6" name="Text Placeholder 25">
            <a:extLst>
              <a:ext uri="{FF2B5EF4-FFF2-40B4-BE49-F238E27FC236}">
                <a16:creationId xmlns:a16="http://schemas.microsoft.com/office/drawing/2014/main" id="{674D9F86-0A60-4096-81A4-79A589A24D6F}"/>
              </a:ext>
            </a:extLst>
          </p:cNvPr>
          <p:cNvSpPr txBox="1">
            <a:spLocks/>
          </p:cNvSpPr>
          <p:nvPr/>
        </p:nvSpPr>
        <p:spPr>
          <a:xfrm>
            <a:off x="733153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28000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7" name="Text Placeholder 39">
            <a:extLst>
              <a:ext uri="{FF2B5EF4-FFF2-40B4-BE49-F238E27FC236}">
                <a16:creationId xmlns:a16="http://schemas.microsoft.com/office/drawing/2014/main" id="{F733E8A4-78AD-4D2E-9D60-C20BE1D330E2}"/>
              </a:ext>
            </a:extLst>
          </p:cNvPr>
          <p:cNvSpPr txBox="1">
            <a:spLocks/>
          </p:cNvSpPr>
          <p:nvPr/>
        </p:nvSpPr>
        <p:spPr>
          <a:xfrm>
            <a:off x="712762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每天通过平台功能完成加油支付的用户数据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8" name="Text Placeholder 25">
            <a:extLst>
              <a:ext uri="{FF2B5EF4-FFF2-40B4-BE49-F238E27FC236}">
                <a16:creationId xmlns:a16="http://schemas.microsoft.com/office/drawing/2014/main" id="{505C40E8-B132-4308-B463-C8EC9E57EF13}"/>
              </a:ext>
            </a:extLst>
          </p:cNvPr>
          <p:cNvSpPr txBox="1">
            <a:spLocks/>
          </p:cNvSpPr>
          <p:nvPr/>
        </p:nvSpPr>
        <p:spPr>
          <a:xfrm>
            <a:off x="9500546" y="2422621"/>
            <a:ext cx="1238489" cy="80825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sz="2800" dirty="0">
                <a:solidFill>
                  <a:srgbClr val="03A750"/>
                </a:solidFill>
              </a:rPr>
              <a:t>38000</a:t>
            </a:r>
            <a:endParaRPr kumimoji="0" lang="en-GB" sz="28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09" name="Text Placeholder 39">
            <a:extLst>
              <a:ext uri="{FF2B5EF4-FFF2-40B4-BE49-F238E27FC236}">
                <a16:creationId xmlns:a16="http://schemas.microsoft.com/office/drawing/2014/main" id="{035E760E-080A-47FE-8AE4-A135F1B6BE06}"/>
              </a:ext>
            </a:extLst>
          </p:cNvPr>
          <p:cNvSpPr txBox="1">
            <a:spLocks/>
          </p:cNvSpPr>
          <p:nvPr/>
        </p:nvSpPr>
        <p:spPr>
          <a:xfrm>
            <a:off x="9309331" y="4587044"/>
            <a:ext cx="1876941" cy="850277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914400" rtl="0" eaLnBrk="1" latinLnBrk="0" hangingPunct="1">
              <a:lnSpc>
                <a:spcPts val="14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kern="12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ysClr val="window" lastClr="FFFFFF">
                    <a:lumMod val="50000"/>
                  </a:sys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每天到站，成为潜在用户的用户数据</a:t>
            </a:r>
            <a:endParaRPr lang="en-GB" sz="1400" dirty="0">
              <a:solidFill>
                <a:sysClr val="window" lastClr="FFFFFF">
                  <a:lumMod val="50000"/>
                </a:sys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0" name="Shape 1792">
            <a:extLst>
              <a:ext uri="{FF2B5EF4-FFF2-40B4-BE49-F238E27FC236}">
                <a16:creationId xmlns:a16="http://schemas.microsoft.com/office/drawing/2014/main" id="{5739EB29-0326-4A65-837E-D467FE459E00}"/>
              </a:ext>
            </a:extLst>
          </p:cNvPr>
          <p:cNvSpPr/>
          <p:nvPr/>
        </p:nvSpPr>
        <p:spPr>
          <a:xfrm>
            <a:off x="1416553" y="3983738"/>
            <a:ext cx="1709423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1" name="Shape 1799">
            <a:extLst>
              <a:ext uri="{FF2B5EF4-FFF2-40B4-BE49-F238E27FC236}">
                <a16:creationId xmlns:a16="http://schemas.microsoft.com/office/drawing/2014/main" id="{4BBA3810-B3C1-43C7-9B55-B525FCED4CE5}"/>
              </a:ext>
            </a:extLst>
          </p:cNvPr>
          <p:cNvSpPr/>
          <p:nvPr/>
        </p:nvSpPr>
        <p:spPr>
          <a:xfrm>
            <a:off x="3581460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2" name="Shape 1806">
            <a:extLst>
              <a:ext uri="{FF2B5EF4-FFF2-40B4-BE49-F238E27FC236}">
                <a16:creationId xmlns:a16="http://schemas.microsoft.com/office/drawing/2014/main" id="{FD1D7572-9385-498F-A922-385C08EAE3EA}"/>
              </a:ext>
            </a:extLst>
          </p:cNvPr>
          <p:cNvSpPr/>
          <p:nvPr/>
        </p:nvSpPr>
        <p:spPr>
          <a:xfrm>
            <a:off x="7090267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3" name="Shape 1813">
            <a:extLst>
              <a:ext uri="{FF2B5EF4-FFF2-40B4-BE49-F238E27FC236}">
                <a16:creationId xmlns:a16="http://schemas.microsoft.com/office/drawing/2014/main" id="{A5D0C86D-1A6A-4FE5-9389-467911CE6F1F}"/>
              </a:ext>
            </a:extLst>
          </p:cNvPr>
          <p:cNvSpPr/>
          <p:nvPr/>
        </p:nvSpPr>
        <p:spPr>
          <a:xfrm>
            <a:off x="9255175" y="3983738"/>
            <a:ext cx="1709424" cy="388207"/>
          </a:xfrm>
          <a:prstGeom prst="rect">
            <a:avLst/>
          </a:prstGeom>
          <a:solidFill>
            <a:srgbClr val="ECECEC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pPr>
              <a:defRPr/>
            </a:pPr>
            <a:endParaRPr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214" name="Text Placeholder 41">
            <a:extLst>
              <a:ext uri="{FF2B5EF4-FFF2-40B4-BE49-F238E27FC236}">
                <a16:creationId xmlns:a16="http://schemas.microsoft.com/office/drawing/2014/main" id="{BC84377D-8FFB-49E6-B325-06A365D47FBC}"/>
              </a:ext>
            </a:extLst>
          </p:cNvPr>
          <p:cNvSpPr txBox="1">
            <a:spLocks/>
          </p:cNvSpPr>
          <p:nvPr/>
        </p:nvSpPr>
        <p:spPr>
          <a:xfrm>
            <a:off x="1438043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用户总数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5" name="Text Placeholder 41">
            <a:extLst>
              <a:ext uri="{FF2B5EF4-FFF2-40B4-BE49-F238E27FC236}">
                <a16:creationId xmlns:a16="http://schemas.microsoft.com/office/drawing/2014/main" id="{4E9B6A7F-FD67-411C-8C35-F30F2A345B32}"/>
              </a:ext>
            </a:extLst>
          </p:cNvPr>
          <p:cNvSpPr txBox="1">
            <a:spLocks/>
          </p:cNvSpPr>
          <p:nvPr/>
        </p:nvSpPr>
        <p:spPr>
          <a:xfrm>
            <a:off x="3592810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月活用户数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6" name="Text Placeholder 41">
            <a:extLst>
              <a:ext uri="{FF2B5EF4-FFF2-40B4-BE49-F238E27FC236}">
                <a16:creationId xmlns:a16="http://schemas.microsoft.com/office/drawing/2014/main" id="{6AC0F52A-5953-40EC-8EC0-DC3D859069BD}"/>
              </a:ext>
            </a:extLst>
          </p:cNvPr>
          <p:cNvSpPr txBox="1">
            <a:spLocks/>
          </p:cNvSpPr>
          <p:nvPr/>
        </p:nvSpPr>
        <p:spPr>
          <a:xfrm>
            <a:off x="710698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1400" dirty="0">
                <a:solidFill>
                  <a:srgbClr val="03A750"/>
                </a:solidFill>
              </a:rPr>
              <a:t>线上用户</a:t>
            </a:r>
            <a:r>
              <a:rPr lang="en-US" altLang="zh-CN" sz="1400" dirty="0">
                <a:solidFill>
                  <a:srgbClr val="03A750"/>
                </a:solidFill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sp>
        <p:nvSpPr>
          <p:cNvPr id="217" name="Text Placeholder 41">
            <a:extLst>
              <a:ext uri="{FF2B5EF4-FFF2-40B4-BE49-F238E27FC236}">
                <a16:creationId xmlns:a16="http://schemas.microsoft.com/office/drawing/2014/main" id="{5EE2BB16-993D-45F8-A827-D477E73CDE60}"/>
              </a:ext>
            </a:extLst>
          </p:cNvPr>
          <p:cNvSpPr txBox="1">
            <a:spLocks/>
          </p:cNvSpPr>
          <p:nvPr/>
        </p:nvSpPr>
        <p:spPr>
          <a:xfrm>
            <a:off x="9275999" y="4028037"/>
            <a:ext cx="1682285" cy="28571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线下用户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03A750"/>
                </a:solidFill>
                <a:effectLst/>
                <a:uLnTx/>
                <a:uFillTx/>
                <a:latin typeface="Lato" panose="020F0502020204030203" pitchFamily="34" charset="0"/>
                <a:ea typeface="+mn-ea"/>
                <a:cs typeface="+mn-cs"/>
              </a:rPr>
              <a:t>DAU</a:t>
            </a:r>
            <a:endParaRPr kumimoji="0" lang="en-GB" sz="1400" b="0" i="0" u="none" strike="noStrike" kern="1200" cap="none" spc="0" normalizeH="0" baseline="0" noProof="0" dirty="0">
              <a:ln>
                <a:noFill/>
              </a:ln>
              <a:solidFill>
                <a:srgbClr val="03A750"/>
              </a:solidFill>
              <a:effectLst/>
              <a:uLnTx/>
              <a:uFillTx/>
              <a:latin typeface="Lato" panose="020F0502020204030203" pitchFamily="34" charset="0"/>
              <a:ea typeface="+mn-ea"/>
              <a:cs typeface="+mn-cs"/>
            </a:endParaRPr>
          </a:p>
        </p:txBody>
      </p:sp>
      <p:cxnSp>
        <p:nvCxnSpPr>
          <p:cNvPr id="218" name="Straight Connector 43">
            <a:extLst>
              <a:ext uri="{FF2B5EF4-FFF2-40B4-BE49-F238E27FC236}">
                <a16:creationId xmlns:a16="http://schemas.microsoft.com/office/drawing/2014/main" id="{4121056A-337E-4FFD-B30A-7DEAEDF62823}"/>
              </a:ext>
            </a:extLst>
          </p:cNvPr>
          <p:cNvCxnSpPr/>
          <p:nvPr/>
        </p:nvCxnSpPr>
        <p:spPr>
          <a:xfrm>
            <a:off x="6096000" y="1941987"/>
            <a:ext cx="0" cy="3771981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104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2E47D5-0270-45FC-8096-3DA68C3EB324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业务合作模式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146" name="Group 1">
            <a:extLst>
              <a:ext uri="{FF2B5EF4-FFF2-40B4-BE49-F238E27FC236}">
                <a16:creationId xmlns:a16="http://schemas.microsoft.com/office/drawing/2014/main" id="{923122B7-6428-402A-856E-150C1126D695}"/>
              </a:ext>
            </a:extLst>
          </p:cNvPr>
          <p:cNvGrpSpPr/>
          <p:nvPr/>
        </p:nvGrpSpPr>
        <p:grpSpPr>
          <a:xfrm>
            <a:off x="6400718" y="1832608"/>
            <a:ext cx="4618034" cy="1258891"/>
            <a:chOff x="6400718" y="1832608"/>
            <a:chExt cx="4618034" cy="1258891"/>
          </a:xfrm>
        </p:grpSpPr>
        <p:sp>
          <p:nvSpPr>
            <p:cNvPr id="147" name="Rectangle 29">
              <a:extLst>
                <a:ext uri="{FF2B5EF4-FFF2-40B4-BE49-F238E27FC236}">
                  <a16:creationId xmlns:a16="http://schemas.microsoft.com/office/drawing/2014/main" id="{7FBF3F14-7C7D-4823-BE6C-D11DAFAEE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2351" y="1833521"/>
              <a:ext cx="3966401" cy="943020"/>
            </a:xfrm>
            <a:prstGeom prst="rect">
              <a:avLst/>
            </a:prstGeom>
            <a:solidFill>
              <a:srgbClr val="00B39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F8CDA256-642C-413A-83F5-092E3C811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0718" y="1832608"/>
              <a:ext cx="651634" cy="1258891"/>
            </a:xfrm>
            <a:custGeom>
              <a:avLst/>
              <a:gdLst>
                <a:gd name="T0" fmla="*/ 657 w 657"/>
                <a:gd name="T1" fmla="*/ 0 h 1096"/>
                <a:gd name="T2" fmla="*/ 0 w 657"/>
                <a:gd name="T3" fmla="*/ 1015 h 1096"/>
                <a:gd name="T4" fmla="*/ 85 w 657"/>
                <a:gd name="T5" fmla="*/ 1096 h 1096"/>
                <a:gd name="T6" fmla="*/ 657 w 657"/>
                <a:gd name="T7" fmla="*/ 821 h 1096"/>
                <a:gd name="T8" fmla="*/ 657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657" y="0"/>
                  </a:moveTo>
                  <a:lnTo>
                    <a:pt x="0" y="1015"/>
                  </a:lnTo>
                  <a:lnTo>
                    <a:pt x="85" y="1096"/>
                  </a:lnTo>
                  <a:lnTo>
                    <a:pt x="657" y="82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rgbClr val="00B393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49" name="Group 7">
            <a:extLst>
              <a:ext uri="{FF2B5EF4-FFF2-40B4-BE49-F238E27FC236}">
                <a16:creationId xmlns:a16="http://schemas.microsoft.com/office/drawing/2014/main" id="{76EE048E-EF33-4952-8DB7-2ACDF1D4A828}"/>
              </a:ext>
            </a:extLst>
          </p:cNvPr>
          <p:cNvGrpSpPr/>
          <p:nvPr/>
        </p:nvGrpSpPr>
        <p:grpSpPr>
          <a:xfrm>
            <a:off x="1097280" y="1832608"/>
            <a:ext cx="4692876" cy="1258891"/>
            <a:chOff x="1097280" y="1832608"/>
            <a:chExt cx="4692876" cy="1258891"/>
          </a:xfrm>
        </p:grpSpPr>
        <p:sp>
          <p:nvSpPr>
            <p:cNvPr id="150" name="Rectangle 31">
              <a:extLst>
                <a:ext uri="{FF2B5EF4-FFF2-40B4-BE49-F238E27FC236}">
                  <a16:creationId xmlns:a16="http://schemas.microsoft.com/office/drawing/2014/main" id="{3CD199DC-BA8D-46DE-8DE7-6BC342B0AE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1833521"/>
              <a:ext cx="4046883" cy="943020"/>
            </a:xfrm>
            <a:prstGeom prst="rect">
              <a:avLst/>
            </a:prstGeom>
            <a:solidFill>
              <a:srgbClr val="89C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1" name="Freeform 32">
              <a:extLst>
                <a:ext uri="{FF2B5EF4-FFF2-40B4-BE49-F238E27FC236}">
                  <a16:creationId xmlns:a16="http://schemas.microsoft.com/office/drawing/2014/main" id="{7976CFB6-E570-49C4-8061-4DDBF795AB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8522" y="1832608"/>
              <a:ext cx="651634" cy="1258891"/>
            </a:xfrm>
            <a:custGeom>
              <a:avLst/>
              <a:gdLst>
                <a:gd name="T0" fmla="*/ 0 w 657"/>
                <a:gd name="T1" fmla="*/ 0 h 1096"/>
                <a:gd name="T2" fmla="*/ 657 w 657"/>
                <a:gd name="T3" fmla="*/ 1015 h 1096"/>
                <a:gd name="T4" fmla="*/ 572 w 657"/>
                <a:gd name="T5" fmla="*/ 1096 h 1096"/>
                <a:gd name="T6" fmla="*/ 0 w 657"/>
                <a:gd name="T7" fmla="*/ 821 h 1096"/>
                <a:gd name="T8" fmla="*/ 0 w 657"/>
                <a:gd name="T9" fmla="*/ 0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0"/>
                  </a:moveTo>
                  <a:lnTo>
                    <a:pt x="657" y="1015"/>
                  </a:lnTo>
                  <a:lnTo>
                    <a:pt x="572" y="1096"/>
                  </a:lnTo>
                  <a:lnTo>
                    <a:pt x="0" y="8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C6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2" name="Group 6">
            <a:extLst>
              <a:ext uri="{FF2B5EF4-FFF2-40B4-BE49-F238E27FC236}">
                <a16:creationId xmlns:a16="http://schemas.microsoft.com/office/drawing/2014/main" id="{593855C2-C7C0-4B43-AAE8-27DD66FEF799}"/>
              </a:ext>
            </a:extLst>
          </p:cNvPr>
          <p:cNvGrpSpPr/>
          <p:nvPr/>
        </p:nvGrpSpPr>
        <p:grpSpPr>
          <a:xfrm>
            <a:off x="6251326" y="4304592"/>
            <a:ext cx="4755636" cy="1258891"/>
            <a:chOff x="6251326" y="4304592"/>
            <a:chExt cx="4755636" cy="1258891"/>
          </a:xfrm>
        </p:grpSpPr>
        <p:sp>
          <p:nvSpPr>
            <p:cNvPr id="153" name="Rectangle 33">
              <a:extLst>
                <a:ext uri="{FF2B5EF4-FFF2-40B4-BE49-F238E27FC236}">
                  <a16:creationId xmlns:a16="http://schemas.microsoft.com/office/drawing/2014/main" id="{2E449F10-78E5-4FA2-9DDA-65666A71C0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00978" y="4620463"/>
              <a:ext cx="4105984" cy="943020"/>
            </a:xfrm>
            <a:prstGeom prst="rect">
              <a:avLst/>
            </a:prstGeom>
            <a:solidFill>
              <a:srgbClr val="343E4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764DF16B-E863-4620-B15A-DBE454BEF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1326" y="4304592"/>
              <a:ext cx="649650" cy="1258891"/>
            </a:xfrm>
            <a:custGeom>
              <a:avLst/>
              <a:gdLst>
                <a:gd name="T0" fmla="*/ 655 w 655"/>
                <a:gd name="T1" fmla="*/ 1096 h 1096"/>
                <a:gd name="T2" fmla="*/ 0 w 655"/>
                <a:gd name="T3" fmla="*/ 83 h 1096"/>
                <a:gd name="T4" fmla="*/ 83 w 655"/>
                <a:gd name="T5" fmla="*/ 0 h 1096"/>
                <a:gd name="T6" fmla="*/ 655 w 655"/>
                <a:gd name="T7" fmla="*/ 275 h 1096"/>
                <a:gd name="T8" fmla="*/ 655 w 655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5" h="1096">
                  <a:moveTo>
                    <a:pt x="655" y="1096"/>
                  </a:moveTo>
                  <a:lnTo>
                    <a:pt x="0" y="83"/>
                  </a:lnTo>
                  <a:lnTo>
                    <a:pt x="83" y="0"/>
                  </a:lnTo>
                  <a:lnTo>
                    <a:pt x="655" y="275"/>
                  </a:lnTo>
                  <a:lnTo>
                    <a:pt x="655" y="1096"/>
                  </a:lnTo>
                  <a:close/>
                </a:path>
              </a:pathLst>
            </a:custGeom>
            <a:solidFill>
              <a:srgbClr val="343E48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5" name="Group 9">
            <a:extLst>
              <a:ext uri="{FF2B5EF4-FFF2-40B4-BE49-F238E27FC236}">
                <a16:creationId xmlns:a16="http://schemas.microsoft.com/office/drawing/2014/main" id="{BD1960E8-0A11-497C-8946-E1B5DFBA401A}"/>
              </a:ext>
            </a:extLst>
          </p:cNvPr>
          <p:cNvGrpSpPr/>
          <p:nvPr/>
        </p:nvGrpSpPr>
        <p:grpSpPr>
          <a:xfrm>
            <a:off x="1108516" y="4304592"/>
            <a:ext cx="4828498" cy="1258891"/>
            <a:chOff x="1108516" y="4304592"/>
            <a:chExt cx="4828498" cy="1258891"/>
          </a:xfrm>
        </p:grpSpPr>
        <p:sp>
          <p:nvSpPr>
            <p:cNvPr id="156" name="Rectangle 35">
              <a:extLst>
                <a:ext uri="{FF2B5EF4-FFF2-40B4-BE49-F238E27FC236}">
                  <a16:creationId xmlns:a16="http://schemas.microsoft.com/office/drawing/2014/main" id="{D0F9FF4B-6958-45EE-A866-00B41C38C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8516" y="4620463"/>
              <a:ext cx="4182506" cy="943020"/>
            </a:xfrm>
            <a:prstGeom prst="rect">
              <a:avLst/>
            </a:prstGeom>
            <a:solidFill>
              <a:srgbClr val="F61A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7" name="Freeform 36">
              <a:extLst>
                <a:ext uri="{FF2B5EF4-FFF2-40B4-BE49-F238E27FC236}">
                  <a16:creationId xmlns:a16="http://schemas.microsoft.com/office/drawing/2014/main" id="{C5B5AAF0-E6F8-4219-BDB0-6CD7E228C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5380" y="4304592"/>
              <a:ext cx="651634" cy="1258891"/>
            </a:xfrm>
            <a:custGeom>
              <a:avLst/>
              <a:gdLst>
                <a:gd name="T0" fmla="*/ 0 w 657"/>
                <a:gd name="T1" fmla="*/ 1096 h 1096"/>
                <a:gd name="T2" fmla="*/ 657 w 657"/>
                <a:gd name="T3" fmla="*/ 83 h 1096"/>
                <a:gd name="T4" fmla="*/ 572 w 657"/>
                <a:gd name="T5" fmla="*/ 0 h 1096"/>
                <a:gd name="T6" fmla="*/ 0 w 657"/>
                <a:gd name="T7" fmla="*/ 275 h 1096"/>
                <a:gd name="T8" fmla="*/ 0 w 657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7" h="1096">
                  <a:moveTo>
                    <a:pt x="0" y="1096"/>
                  </a:moveTo>
                  <a:lnTo>
                    <a:pt x="657" y="83"/>
                  </a:lnTo>
                  <a:lnTo>
                    <a:pt x="572" y="0"/>
                  </a:lnTo>
                  <a:lnTo>
                    <a:pt x="0" y="275"/>
                  </a:lnTo>
                  <a:lnTo>
                    <a:pt x="0" y="1096"/>
                  </a:lnTo>
                  <a:close/>
                </a:path>
              </a:pathLst>
            </a:custGeom>
            <a:solidFill>
              <a:srgbClr val="F61A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8" name="Group 5">
            <a:extLst>
              <a:ext uri="{FF2B5EF4-FFF2-40B4-BE49-F238E27FC236}">
                <a16:creationId xmlns:a16="http://schemas.microsoft.com/office/drawing/2014/main" id="{E6B83D97-8EF0-40BE-A649-689CE25BE99B}"/>
              </a:ext>
            </a:extLst>
          </p:cNvPr>
          <p:cNvGrpSpPr/>
          <p:nvPr/>
        </p:nvGrpSpPr>
        <p:grpSpPr>
          <a:xfrm>
            <a:off x="6345003" y="3249400"/>
            <a:ext cx="4673517" cy="940722"/>
            <a:chOff x="6345003" y="3249400"/>
            <a:chExt cx="4673517" cy="940722"/>
          </a:xfrm>
        </p:grpSpPr>
        <p:sp>
          <p:nvSpPr>
            <p:cNvPr id="159" name="Rectangle 37">
              <a:extLst>
                <a:ext uri="{FF2B5EF4-FFF2-40B4-BE49-F238E27FC236}">
                  <a16:creationId xmlns:a16="http://schemas.microsoft.com/office/drawing/2014/main" id="{E1621867-9EC0-4C3A-BE79-487ECCD5C4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49376" y="3249400"/>
              <a:ext cx="3969144" cy="94072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0" name="Freeform 38">
              <a:extLst>
                <a:ext uri="{FF2B5EF4-FFF2-40B4-BE49-F238E27FC236}">
                  <a16:creationId xmlns:a16="http://schemas.microsoft.com/office/drawing/2014/main" id="{04EA0852-BF46-43E7-B513-52AB13EA0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5003" y="3249400"/>
              <a:ext cx="704373" cy="940722"/>
            </a:xfrm>
            <a:custGeom>
              <a:avLst/>
              <a:gdLst>
                <a:gd name="T0" fmla="*/ 437 w 437"/>
                <a:gd name="T1" fmla="*/ 0 h 819"/>
                <a:gd name="T2" fmla="*/ 0 w 437"/>
                <a:gd name="T3" fmla="*/ 355 h 819"/>
                <a:gd name="T4" fmla="*/ 0 w 437"/>
                <a:gd name="T5" fmla="*/ 511 h 819"/>
                <a:gd name="T6" fmla="*/ 437 w 437"/>
                <a:gd name="T7" fmla="*/ 819 h 819"/>
                <a:gd name="T8" fmla="*/ 437 w 437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7" h="819">
                  <a:moveTo>
                    <a:pt x="437" y="0"/>
                  </a:moveTo>
                  <a:lnTo>
                    <a:pt x="0" y="355"/>
                  </a:lnTo>
                  <a:lnTo>
                    <a:pt x="0" y="511"/>
                  </a:lnTo>
                  <a:lnTo>
                    <a:pt x="437" y="819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FFC000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61" name="Group 8">
            <a:extLst>
              <a:ext uri="{FF2B5EF4-FFF2-40B4-BE49-F238E27FC236}">
                <a16:creationId xmlns:a16="http://schemas.microsoft.com/office/drawing/2014/main" id="{893B9D57-5B68-49DA-A8BF-42CF4F332CAA}"/>
              </a:ext>
            </a:extLst>
          </p:cNvPr>
          <p:cNvGrpSpPr/>
          <p:nvPr/>
        </p:nvGrpSpPr>
        <p:grpSpPr>
          <a:xfrm>
            <a:off x="1097280" y="3249400"/>
            <a:ext cx="4749566" cy="940722"/>
            <a:chOff x="1097280" y="3249400"/>
            <a:chExt cx="4749566" cy="940722"/>
          </a:xfrm>
        </p:grpSpPr>
        <p:sp>
          <p:nvSpPr>
            <p:cNvPr id="162" name="Rectangle 39">
              <a:extLst>
                <a:ext uri="{FF2B5EF4-FFF2-40B4-BE49-F238E27FC236}">
                  <a16:creationId xmlns:a16="http://schemas.microsoft.com/office/drawing/2014/main" id="{9C93AF7F-F27D-4C4E-936A-172ED0E8CC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280" y="3249400"/>
              <a:ext cx="4046884" cy="940722"/>
            </a:xfrm>
            <a:prstGeom prst="rect">
              <a:avLst/>
            </a:prstGeom>
            <a:solidFill>
              <a:srgbClr val="00BAF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3" name="Freeform 40">
              <a:extLst>
                <a:ext uri="{FF2B5EF4-FFF2-40B4-BE49-F238E27FC236}">
                  <a16:creationId xmlns:a16="http://schemas.microsoft.com/office/drawing/2014/main" id="{4EB4F023-01A5-43EF-A666-7F22B120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7638" y="3249400"/>
              <a:ext cx="709208" cy="940722"/>
            </a:xfrm>
            <a:custGeom>
              <a:avLst/>
              <a:gdLst>
                <a:gd name="T0" fmla="*/ 0 w 440"/>
                <a:gd name="T1" fmla="*/ 0 h 819"/>
                <a:gd name="T2" fmla="*/ 440 w 440"/>
                <a:gd name="T3" fmla="*/ 355 h 819"/>
                <a:gd name="T4" fmla="*/ 440 w 440"/>
                <a:gd name="T5" fmla="*/ 511 h 819"/>
                <a:gd name="T6" fmla="*/ 0 w 440"/>
                <a:gd name="T7" fmla="*/ 819 h 819"/>
                <a:gd name="T8" fmla="*/ 0 w 440"/>
                <a:gd name="T9" fmla="*/ 0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0" h="819">
                  <a:moveTo>
                    <a:pt x="0" y="0"/>
                  </a:moveTo>
                  <a:lnTo>
                    <a:pt x="440" y="355"/>
                  </a:lnTo>
                  <a:lnTo>
                    <a:pt x="440" y="511"/>
                  </a:lnTo>
                  <a:lnTo>
                    <a:pt x="0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AF7">
                <a:lumMod val="75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68" name="AutoShape 19">
            <a:extLst>
              <a:ext uri="{FF2B5EF4-FFF2-40B4-BE49-F238E27FC236}">
                <a16:creationId xmlns:a16="http://schemas.microsoft.com/office/drawing/2014/main" id="{B3FDDF44-358B-4FDA-9B1D-E8F39C146D0C}"/>
              </a:ext>
            </a:extLst>
          </p:cNvPr>
          <p:cNvSpPr>
            <a:spLocks noChangeAspect="1"/>
          </p:cNvSpPr>
          <p:nvPr/>
        </p:nvSpPr>
        <p:spPr bwMode="auto">
          <a:xfrm>
            <a:off x="3999825" y="3398667"/>
            <a:ext cx="518870" cy="519005"/>
          </a:xfrm>
          <a:custGeom>
            <a:avLst/>
            <a:gdLst>
              <a:gd name="T0" fmla="*/ 10800 w 21600"/>
              <a:gd name="T1" fmla="*/ 10789 h 21579"/>
              <a:gd name="T2" fmla="*/ 10800 w 21600"/>
              <a:gd name="T3" fmla="*/ 10789 h 21579"/>
              <a:gd name="T4" fmla="*/ 10800 w 21600"/>
              <a:gd name="T5" fmla="*/ 10789 h 21579"/>
              <a:gd name="T6" fmla="*/ 10800 w 21600"/>
              <a:gd name="T7" fmla="*/ 10789 h 215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579">
                <a:moveTo>
                  <a:pt x="21599" y="9391"/>
                </a:moveTo>
                <a:cubicBezTo>
                  <a:pt x="21599" y="9887"/>
                  <a:pt x="21472" y="10321"/>
                  <a:pt x="21218" y="10697"/>
                </a:cubicBezTo>
                <a:cubicBezTo>
                  <a:pt x="20963" y="11072"/>
                  <a:pt x="20647" y="11313"/>
                  <a:pt x="20263" y="11427"/>
                </a:cubicBezTo>
                <a:lnTo>
                  <a:pt x="20263" y="16610"/>
                </a:lnTo>
                <a:cubicBezTo>
                  <a:pt x="20263" y="17200"/>
                  <a:pt x="20087" y="17708"/>
                  <a:pt x="19729" y="18128"/>
                </a:cubicBezTo>
                <a:cubicBezTo>
                  <a:pt x="19374" y="18550"/>
                  <a:pt x="18951" y="18758"/>
                  <a:pt x="18459" y="18758"/>
                </a:cubicBezTo>
                <a:cubicBezTo>
                  <a:pt x="17927" y="18122"/>
                  <a:pt x="17286" y="17505"/>
                  <a:pt x="16537" y="16904"/>
                </a:cubicBezTo>
                <a:cubicBezTo>
                  <a:pt x="15785" y="16305"/>
                  <a:pt x="14980" y="15756"/>
                  <a:pt x="14116" y="15254"/>
                </a:cubicBezTo>
                <a:cubicBezTo>
                  <a:pt x="13254" y="14755"/>
                  <a:pt x="12363" y="14324"/>
                  <a:pt x="11449" y="13969"/>
                </a:cubicBezTo>
                <a:cubicBezTo>
                  <a:pt x="10536" y="13614"/>
                  <a:pt x="9648" y="13379"/>
                  <a:pt x="8788" y="13267"/>
                </a:cubicBezTo>
                <a:cubicBezTo>
                  <a:pt x="8453" y="13379"/>
                  <a:pt x="8179" y="13564"/>
                  <a:pt x="7968" y="13828"/>
                </a:cubicBezTo>
                <a:cubicBezTo>
                  <a:pt x="7758" y="14092"/>
                  <a:pt x="7613" y="14386"/>
                  <a:pt x="7535" y="14706"/>
                </a:cubicBezTo>
                <a:cubicBezTo>
                  <a:pt x="7457" y="15028"/>
                  <a:pt x="7449" y="15360"/>
                  <a:pt x="7510" y="15698"/>
                </a:cubicBezTo>
                <a:cubicBezTo>
                  <a:pt x="7574" y="16035"/>
                  <a:pt x="7719" y="16340"/>
                  <a:pt x="7946" y="16610"/>
                </a:cubicBezTo>
                <a:cubicBezTo>
                  <a:pt x="7750" y="16992"/>
                  <a:pt x="7660" y="17347"/>
                  <a:pt x="7677" y="17673"/>
                </a:cubicBezTo>
                <a:cubicBezTo>
                  <a:pt x="7692" y="17993"/>
                  <a:pt x="7772" y="18307"/>
                  <a:pt x="7917" y="18606"/>
                </a:cubicBezTo>
                <a:cubicBezTo>
                  <a:pt x="8059" y="18908"/>
                  <a:pt x="8255" y="19193"/>
                  <a:pt x="8497" y="19469"/>
                </a:cubicBezTo>
                <a:cubicBezTo>
                  <a:pt x="8737" y="19745"/>
                  <a:pt x="8996" y="20021"/>
                  <a:pt x="9271" y="20291"/>
                </a:cubicBezTo>
                <a:cubicBezTo>
                  <a:pt x="9114" y="20696"/>
                  <a:pt x="8842" y="21001"/>
                  <a:pt x="8455" y="21212"/>
                </a:cubicBezTo>
                <a:cubicBezTo>
                  <a:pt x="8069" y="21423"/>
                  <a:pt x="7655" y="21541"/>
                  <a:pt x="7212" y="21570"/>
                </a:cubicBezTo>
                <a:cubicBezTo>
                  <a:pt x="6771" y="21599"/>
                  <a:pt x="6340" y="21550"/>
                  <a:pt x="5917" y="21423"/>
                </a:cubicBezTo>
                <a:cubicBezTo>
                  <a:pt x="5496" y="21294"/>
                  <a:pt x="5163" y="21092"/>
                  <a:pt x="4923" y="20810"/>
                </a:cubicBezTo>
                <a:cubicBezTo>
                  <a:pt x="4781" y="20241"/>
                  <a:pt x="4624" y="19657"/>
                  <a:pt x="4453" y="19055"/>
                </a:cubicBezTo>
                <a:cubicBezTo>
                  <a:pt x="4281" y="18453"/>
                  <a:pt x="4139" y="17843"/>
                  <a:pt x="4032" y="17224"/>
                </a:cubicBezTo>
                <a:cubicBezTo>
                  <a:pt x="3921" y="16599"/>
                  <a:pt x="3868" y="15953"/>
                  <a:pt x="3868" y="15281"/>
                </a:cubicBezTo>
                <a:cubicBezTo>
                  <a:pt x="3868" y="14615"/>
                  <a:pt x="3961" y="13905"/>
                  <a:pt x="4149" y="13153"/>
                </a:cubicBezTo>
                <a:lnTo>
                  <a:pt x="1804" y="13153"/>
                </a:lnTo>
                <a:cubicBezTo>
                  <a:pt x="1312" y="13153"/>
                  <a:pt x="888" y="12945"/>
                  <a:pt x="533" y="12522"/>
                </a:cubicBezTo>
                <a:cubicBezTo>
                  <a:pt x="176" y="12100"/>
                  <a:pt x="0" y="11592"/>
                  <a:pt x="0" y="10990"/>
                </a:cubicBezTo>
                <a:lnTo>
                  <a:pt x="0" y="7774"/>
                </a:lnTo>
                <a:cubicBezTo>
                  <a:pt x="0" y="7184"/>
                  <a:pt x="176" y="6676"/>
                  <a:pt x="526" y="6245"/>
                </a:cubicBezTo>
                <a:cubicBezTo>
                  <a:pt x="878" y="5819"/>
                  <a:pt x="1304" y="5605"/>
                  <a:pt x="1804" y="5605"/>
                </a:cubicBezTo>
                <a:lnTo>
                  <a:pt x="7652" y="5605"/>
                </a:lnTo>
                <a:cubicBezTo>
                  <a:pt x="8551" y="5605"/>
                  <a:pt x="9508" y="5449"/>
                  <a:pt x="10524" y="5135"/>
                </a:cubicBezTo>
                <a:cubicBezTo>
                  <a:pt x="11540" y="4821"/>
                  <a:pt x="12536" y="4399"/>
                  <a:pt x="13511" y="3873"/>
                </a:cubicBezTo>
                <a:cubicBezTo>
                  <a:pt x="14488" y="3342"/>
                  <a:pt x="15408" y="2744"/>
                  <a:pt x="16272" y="2071"/>
                </a:cubicBezTo>
                <a:cubicBezTo>
                  <a:pt x="17134" y="1405"/>
                  <a:pt x="17864" y="713"/>
                  <a:pt x="18459" y="0"/>
                </a:cubicBezTo>
                <a:cubicBezTo>
                  <a:pt x="18951" y="0"/>
                  <a:pt x="19374" y="214"/>
                  <a:pt x="19729" y="633"/>
                </a:cubicBezTo>
                <a:cubicBezTo>
                  <a:pt x="20087" y="1056"/>
                  <a:pt x="20263" y="1567"/>
                  <a:pt x="20263" y="2165"/>
                </a:cubicBezTo>
                <a:lnTo>
                  <a:pt x="20263" y="7334"/>
                </a:lnTo>
                <a:cubicBezTo>
                  <a:pt x="20647" y="7445"/>
                  <a:pt x="20963" y="7692"/>
                  <a:pt x="21218" y="8070"/>
                </a:cubicBezTo>
                <a:cubicBezTo>
                  <a:pt x="21472" y="8454"/>
                  <a:pt x="21599" y="8895"/>
                  <a:pt x="21599" y="9391"/>
                </a:cubicBezTo>
                <a:moveTo>
                  <a:pt x="18459" y="2855"/>
                </a:moveTo>
                <a:cubicBezTo>
                  <a:pt x="17864" y="3407"/>
                  <a:pt x="17215" y="3941"/>
                  <a:pt x="16512" y="4451"/>
                </a:cubicBezTo>
                <a:cubicBezTo>
                  <a:pt x="15810" y="4962"/>
                  <a:pt x="15065" y="5423"/>
                  <a:pt x="14280" y="5834"/>
                </a:cubicBezTo>
                <a:cubicBezTo>
                  <a:pt x="13494" y="6245"/>
                  <a:pt x="12693" y="6609"/>
                  <a:pt x="11878" y="6923"/>
                </a:cubicBezTo>
                <a:cubicBezTo>
                  <a:pt x="11060" y="7237"/>
                  <a:pt x="10255" y="7462"/>
                  <a:pt x="9457" y="7603"/>
                </a:cubicBezTo>
                <a:lnTo>
                  <a:pt x="9457" y="11172"/>
                </a:lnTo>
                <a:cubicBezTo>
                  <a:pt x="10255" y="11325"/>
                  <a:pt x="11060" y="11554"/>
                  <a:pt x="11878" y="11862"/>
                </a:cubicBezTo>
                <a:cubicBezTo>
                  <a:pt x="12693" y="12170"/>
                  <a:pt x="13494" y="12537"/>
                  <a:pt x="14280" y="12956"/>
                </a:cubicBezTo>
                <a:cubicBezTo>
                  <a:pt x="15065" y="13379"/>
                  <a:pt x="15812" y="13843"/>
                  <a:pt x="16524" y="14347"/>
                </a:cubicBezTo>
                <a:cubicBezTo>
                  <a:pt x="17234" y="14855"/>
                  <a:pt x="17881" y="15380"/>
                  <a:pt x="18459" y="15920"/>
                </a:cubicBezTo>
                <a:lnTo>
                  <a:pt x="18459" y="285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69" name="AutoShape 114">
            <a:extLst>
              <a:ext uri="{FF2B5EF4-FFF2-40B4-BE49-F238E27FC236}">
                <a16:creationId xmlns:a16="http://schemas.microsoft.com/office/drawing/2014/main" id="{CE0205AA-769C-4E0F-AEEB-882E1E5D2003}"/>
              </a:ext>
            </a:extLst>
          </p:cNvPr>
          <p:cNvSpPr>
            <a:spLocks noChangeAspect="1"/>
          </p:cNvSpPr>
          <p:nvPr/>
        </p:nvSpPr>
        <p:spPr bwMode="auto">
          <a:xfrm>
            <a:off x="4029081" y="2005767"/>
            <a:ext cx="480276" cy="48252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50" y="9182"/>
                </a:moveTo>
                <a:cubicBezTo>
                  <a:pt x="21200" y="9182"/>
                  <a:pt x="21329" y="9229"/>
                  <a:pt x="21435" y="9326"/>
                </a:cubicBezTo>
                <a:cubicBezTo>
                  <a:pt x="21544" y="9426"/>
                  <a:pt x="21599" y="9549"/>
                  <a:pt x="21599" y="9699"/>
                </a:cubicBezTo>
                <a:lnTo>
                  <a:pt x="21599" y="11867"/>
                </a:lnTo>
                <a:cubicBezTo>
                  <a:pt x="21599" y="12232"/>
                  <a:pt x="21415" y="12414"/>
                  <a:pt x="21050" y="12414"/>
                </a:cubicBezTo>
                <a:lnTo>
                  <a:pt x="18746" y="12414"/>
                </a:lnTo>
                <a:cubicBezTo>
                  <a:pt x="18575" y="13204"/>
                  <a:pt x="18299" y="13947"/>
                  <a:pt x="17915" y="14646"/>
                </a:cubicBezTo>
                <a:cubicBezTo>
                  <a:pt x="17530" y="15342"/>
                  <a:pt x="17066" y="15965"/>
                  <a:pt x="16517" y="16514"/>
                </a:cubicBezTo>
                <a:cubicBezTo>
                  <a:pt x="15968" y="17061"/>
                  <a:pt x="15346" y="17528"/>
                  <a:pt x="14647" y="17913"/>
                </a:cubicBezTo>
                <a:cubicBezTo>
                  <a:pt x="13948" y="18298"/>
                  <a:pt x="13206" y="18577"/>
                  <a:pt x="12419" y="18741"/>
                </a:cubicBezTo>
                <a:lnTo>
                  <a:pt x="12419" y="21050"/>
                </a:lnTo>
                <a:cubicBezTo>
                  <a:pt x="12419" y="21197"/>
                  <a:pt x="12369" y="21329"/>
                  <a:pt x="12269" y="21435"/>
                </a:cubicBezTo>
                <a:cubicBezTo>
                  <a:pt x="12172" y="21544"/>
                  <a:pt x="12049" y="21599"/>
                  <a:pt x="11896" y="21599"/>
                </a:cubicBezTo>
                <a:lnTo>
                  <a:pt x="9732" y="21599"/>
                </a:lnTo>
                <a:cubicBezTo>
                  <a:pt x="9368" y="21599"/>
                  <a:pt x="9183" y="21417"/>
                  <a:pt x="9183" y="21050"/>
                </a:cubicBezTo>
                <a:lnTo>
                  <a:pt x="9183" y="18741"/>
                </a:lnTo>
                <a:cubicBezTo>
                  <a:pt x="8396" y="18577"/>
                  <a:pt x="7654" y="18298"/>
                  <a:pt x="6955" y="17913"/>
                </a:cubicBezTo>
                <a:cubicBezTo>
                  <a:pt x="6259" y="17528"/>
                  <a:pt x="5634" y="17061"/>
                  <a:pt x="5085" y="16514"/>
                </a:cubicBezTo>
                <a:cubicBezTo>
                  <a:pt x="4536" y="15965"/>
                  <a:pt x="4069" y="15342"/>
                  <a:pt x="3687" y="14646"/>
                </a:cubicBezTo>
                <a:cubicBezTo>
                  <a:pt x="3300" y="13947"/>
                  <a:pt x="3024" y="13204"/>
                  <a:pt x="2856" y="12414"/>
                </a:cubicBezTo>
                <a:lnTo>
                  <a:pt x="551" y="12414"/>
                </a:lnTo>
                <a:cubicBezTo>
                  <a:pt x="187" y="12414"/>
                  <a:pt x="0" y="12231"/>
                  <a:pt x="0" y="11867"/>
                </a:cubicBezTo>
                <a:lnTo>
                  <a:pt x="0" y="9699"/>
                </a:lnTo>
                <a:cubicBezTo>
                  <a:pt x="0" y="9549"/>
                  <a:pt x="58" y="9426"/>
                  <a:pt x="167" y="9326"/>
                </a:cubicBezTo>
                <a:cubicBezTo>
                  <a:pt x="273" y="9229"/>
                  <a:pt x="402" y="9182"/>
                  <a:pt x="551" y="9182"/>
                </a:cubicBezTo>
                <a:lnTo>
                  <a:pt x="2856" y="9182"/>
                </a:lnTo>
                <a:cubicBezTo>
                  <a:pt x="3026" y="8392"/>
                  <a:pt x="3300" y="7652"/>
                  <a:pt x="3687" y="6953"/>
                </a:cubicBezTo>
                <a:cubicBezTo>
                  <a:pt x="4069" y="6251"/>
                  <a:pt x="4536" y="5631"/>
                  <a:pt x="5085" y="5081"/>
                </a:cubicBezTo>
                <a:cubicBezTo>
                  <a:pt x="5634" y="4532"/>
                  <a:pt x="6256" y="4065"/>
                  <a:pt x="6955" y="3680"/>
                </a:cubicBezTo>
                <a:cubicBezTo>
                  <a:pt x="7654" y="3298"/>
                  <a:pt x="8396" y="3022"/>
                  <a:pt x="9183" y="2852"/>
                </a:cubicBezTo>
                <a:lnTo>
                  <a:pt x="9183" y="546"/>
                </a:lnTo>
                <a:cubicBezTo>
                  <a:pt x="9183" y="181"/>
                  <a:pt x="9365" y="0"/>
                  <a:pt x="9732" y="0"/>
                </a:cubicBezTo>
                <a:lnTo>
                  <a:pt x="11896" y="0"/>
                </a:lnTo>
                <a:cubicBezTo>
                  <a:pt x="12049" y="0"/>
                  <a:pt x="12172" y="50"/>
                  <a:pt x="12269" y="158"/>
                </a:cubicBezTo>
                <a:cubicBezTo>
                  <a:pt x="12369" y="267"/>
                  <a:pt x="12419" y="396"/>
                  <a:pt x="12419" y="546"/>
                </a:cubicBezTo>
                <a:lnTo>
                  <a:pt x="12419" y="2852"/>
                </a:lnTo>
                <a:cubicBezTo>
                  <a:pt x="13206" y="3022"/>
                  <a:pt x="13948" y="3298"/>
                  <a:pt x="14647" y="3680"/>
                </a:cubicBezTo>
                <a:cubicBezTo>
                  <a:pt x="15343" y="4065"/>
                  <a:pt x="15968" y="4532"/>
                  <a:pt x="16517" y="5082"/>
                </a:cubicBezTo>
                <a:cubicBezTo>
                  <a:pt x="17066" y="5631"/>
                  <a:pt x="17530" y="6251"/>
                  <a:pt x="17915" y="6953"/>
                </a:cubicBezTo>
                <a:cubicBezTo>
                  <a:pt x="18299" y="7652"/>
                  <a:pt x="18578" y="8392"/>
                  <a:pt x="18746" y="9182"/>
                </a:cubicBezTo>
                <a:lnTo>
                  <a:pt x="21050" y="9182"/>
                </a:lnTo>
                <a:close/>
                <a:moveTo>
                  <a:pt x="12419" y="16465"/>
                </a:moveTo>
                <a:cubicBezTo>
                  <a:pt x="13411" y="16194"/>
                  <a:pt x="14268" y="15698"/>
                  <a:pt x="14991" y="14981"/>
                </a:cubicBezTo>
                <a:cubicBezTo>
                  <a:pt x="15710" y="14264"/>
                  <a:pt x="16203" y="13410"/>
                  <a:pt x="16467" y="12414"/>
                </a:cubicBezTo>
                <a:lnTo>
                  <a:pt x="14048" y="12414"/>
                </a:lnTo>
                <a:cubicBezTo>
                  <a:pt x="13684" y="12414"/>
                  <a:pt x="13505" y="12231"/>
                  <a:pt x="13514" y="11867"/>
                </a:cubicBezTo>
                <a:lnTo>
                  <a:pt x="13514" y="9699"/>
                </a:lnTo>
                <a:cubicBezTo>
                  <a:pt x="13514" y="9549"/>
                  <a:pt x="13567" y="9426"/>
                  <a:pt x="13669" y="9326"/>
                </a:cubicBezTo>
                <a:cubicBezTo>
                  <a:pt x="13772" y="9229"/>
                  <a:pt x="13898" y="9182"/>
                  <a:pt x="14048" y="9182"/>
                </a:cubicBezTo>
                <a:lnTo>
                  <a:pt x="16467" y="9182"/>
                </a:lnTo>
                <a:cubicBezTo>
                  <a:pt x="16194" y="8186"/>
                  <a:pt x="15698" y="7332"/>
                  <a:pt x="14982" y="6609"/>
                </a:cubicBezTo>
                <a:cubicBezTo>
                  <a:pt x="14265" y="5883"/>
                  <a:pt x="13411" y="5390"/>
                  <a:pt x="12419" y="5131"/>
                </a:cubicBezTo>
                <a:lnTo>
                  <a:pt x="12419" y="7549"/>
                </a:lnTo>
                <a:cubicBezTo>
                  <a:pt x="12419" y="7699"/>
                  <a:pt x="12369" y="7828"/>
                  <a:pt x="12269" y="7928"/>
                </a:cubicBezTo>
                <a:cubicBezTo>
                  <a:pt x="12172" y="8031"/>
                  <a:pt x="12049" y="8081"/>
                  <a:pt x="11896" y="8081"/>
                </a:cubicBezTo>
                <a:lnTo>
                  <a:pt x="9732" y="8081"/>
                </a:lnTo>
                <a:cubicBezTo>
                  <a:pt x="9368" y="8081"/>
                  <a:pt x="9183" y="7905"/>
                  <a:pt x="9183" y="7549"/>
                </a:cubicBezTo>
                <a:lnTo>
                  <a:pt x="9183" y="5131"/>
                </a:lnTo>
                <a:cubicBezTo>
                  <a:pt x="8191" y="5402"/>
                  <a:pt x="7334" y="5895"/>
                  <a:pt x="6608" y="6612"/>
                </a:cubicBezTo>
                <a:cubicBezTo>
                  <a:pt x="5889" y="7332"/>
                  <a:pt x="5399" y="8187"/>
                  <a:pt x="5135" y="9182"/>
                </a:cubicBezTo>
                <a:lnTo>
                  <a:pt x="7580" y="9182"/>
                </a:lnTo>
                <a:cubicBezTo>
                  <a:pt x="7733" y="9182"/>
                  <a:pt x="7853" y="9229"/>
                  <a:pt x="7947" y="9326"/>
                </a:cubicBezTo>
                <a:cubicBezTo>
                  <a:pt x="8038" y="9426"/>
                  <a:pt x="8088" y="9550"/>
                  <a:pt x="8088" y="9700"/>
                </a:cubicBezTo>
                <a:lnTo>
                  <a:pt x="8088" y="11867"/>
                </a:lnTo>
                <a:cubicBezTo>
                  <a:pt x="8088" y="12017"/>
                  <a:pt x="8038" y="12144"/>
                  <a:pt x="7947" y="12252"/>
                </a:cubicBezTo>
                <a:cubicBezTo>
                  <a:pt x="7853" y="12364"/>
                  <a:pt x="7733" y="12414"/>
                  <a:pt x="7580" y="12414"/>
                </a:cubicBezTo>
                <a:lnTo>
                  <a:pt x="5135" y="12414"/>
                </a:lnTo>
                <a:cubicBezTo>
                  <a:pt x="5408" y="13410"/>
                  <a:pt x="5904" y="14267"/>
                  <a:pt x="6620" y="14990"/>
                </a:cubicBezTo>
                <a:cubicBezTo>
                  <a:pt x="7337" y="15710"/>
                  <a:pt x="8191" y="16203"/>
                  <a:pt x="9183" y="16465"/>
                </a:cubicBezTo>
                <a:lnTo>
                  <a:pt x="9183" y="14018"/>
                </a:lnTo>
                <a:cubicBezTo>
                  <a:pt x="9183" y="13868"/>
                  <a:pt x="9239" y="13744"/>
                  <a:pt x="9348" y="13653"/>
                </a:cubicBezTo>
                <a:cubicBezTo>
                  <a:pt x="9453" y="13559"/>
                  <a:pt x="9583" y="13512"/>
                  <a:pt x="9732" y="13512"/>
                </a:cubicBezTo>
                <a:lnTo>
                  <a:pt x="11896" y="13512"/>
                </a:lnTo>
                <a:cubicBezTo>
                  <a:pt x="12049" y="13512"/>
                  <a:pt x="12172" y="13559"/>
                  <a:pt x="12269" y="13653"/>
                </a:cubicBezTo>
                <a:cubicBezTo>
                  <a:pt x="12369" y="13744"/>
                  <a:pt x="12419" y="13868"/>
                  <a:pt x="12419" y="14018"/>
                </a:cubicBezTo>
                <a:lnTo>
                  <a:pt x="12419" y="16465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50789" tIns="50789" rIns="50789" bIns="50789" anchor="ctr"/>
          <a:lstStyle/>
          <a:p>
            <a:pPr marL="0" marR="0" lvl="0" indent="0" defTabSz="45709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3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Regular"/>
              <a:sym typeface="Gill Sans" charset="0"/>
            </a:endParaRPr>
          </a:p>
        </p:txBody>
      </p:sp>
      <p:sp>
        <p:nvSpPr>
          <p:cNvPr id="170" name="Freeform 237">
            <a:extLst>
              <a:ext uri="{FF2B5EF4-FFF2-40B4-BE49-F238E27FC236}">
                <a16:creationId xmlns:a16="http://schemas.microsoft.com/office/drawing/2014/main" id="{21D88E71-9C83-44B9-8088-4F3E394139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6753" y="4861682"/>
            <a:ext cx="508194" cy="373329"/>
          </a:xfrm>
          <a:custGeom>
            <a:avLst/>
            <a:gdLst>
              <a:gd name="T0" fmla="*/ 586 w 1347"/>
              <a:gd name="T1" fmla="*/ 602 h 987"/>
              <a:gd name="T2" fmla="*/ 502 w 1347"/>
              <a:gd name="T3" fmla="*/ 535 h 987"/>
              <a:gd name="T4" fmla="*/ 42 w 1347"/>
              <a:gd name="T5" fmla="*/ 117 h 987"/>
              <a:gd name="T6" fmla="*/ 17 w 1347"/>
              <a:gd name="T7" fmla="*/ 33 h 987"/>
              <a:gd name="T8" fmla="*/ 92 w 1347"/>
              <a:gd name="T9" fmla="*/ 0 h 987"/>
              <a:gd name="T10" fmla="*/ 1255 w 1347"/>
              <a:gd name="T11" fmla="*/ 0 h 987"/>
              <a:gd name="T12" fmla="*/ 1330 w 1347"/>
              <a:gd name="T13" fmla="*/ 41 h 987"/>
              <a:gd name="T14" fmla="*/ 1305 w 1347"/>
              <a:gd name="T15" fmla="*/ 125 h 987"/>
              <a:gd name="T16" fmla="*/ 803 w 1347"/>
              <a:gd name="T17" fmla="*/ 576 h 987"/>
              <a:gd name="T18" fmla="*/ 586 w 1347"/>
              <a:gd name="T19" fmla="*/ 602 h 987"/>
              <a:gd name="T20" fmla="*/ 92 w 1347"/>
              <a:gd name="T21" fmla="*/ 986 h 987"/>
              <a:gd name="T22" fmla="*/ 0 w 1347"/>
              <a:gd name="T23" fmla="*/ 894 h 987"/>
              <a:gd name="T24" fmla="*/ 0 w 1347"/>
              <a:gd name="T25" fmla="*/ 225 h 987"/>
              <a:gd name="T26" fmla="*/ 42 w 1347"/>
              <a:gd name="T27" fmla="*/ 217 h 987"/>
              <a:gd name="T28" fmla="*/ 234 w 1347"/>
              <a:gd name="T29" fmla="*/ 409 h 987"/>
              <a:gd name="T30" fmla="*/ 251 w 1347"/>
              <a:gd name="T31" fmla="*/ 493 h 987"/>
              <a:gd name="T32" fmla="*/ 109 w 1347"/>
              <a:gd name="T33" fmla="*/ 827 h 987"/>
              <a:gd name="T34" fmla="*/ 126 w 1347"/>
              <a:gd name="T35" fmla="*/ 827 h 987"/>
              <a:gd name="T36" fmla="*/ 318 w 1347"/>
              <a:gd name="T37" fmla="*/ 576 h 987"/>
              <a:gd name="T38" fmla="*/ 393 w 1347"/>
              <a:gd name="T39" fmla="*/ 568 h 987"/>
              <a:gd name="T40" fmla="*/ 477 w 1347"/>
              <a:gd name="T41" fmla="*/ 643 h 987"/>
              <a:gd name="T42" fmla="*/ 569 w 1347"/>
              <a:gd name="T43" fmla="*/ 694 h 987"/>
              <a:gd name="T44" fmla="*/ 820 w 1347"/>
              <a:gd name="T45" fmla="*/ 677 h 987"/>
              <a:gd name="T46" fmla="*/ 945 w 1347"/>
              <a:gd name="T47" fmla="*/ 568 h 987"/>
              <a:gd name="T48" fmla="*/ 1020 w 1347"/>
              <a:gd name="T49" fmla="*/ 576 h 987"/>
              <a:gd name="T50" fmla="*/ 1229 w 1347"/>
              <a:gd name="T51" fmla="*/ 853 h 987"/>
              <a:gd name="T52" fmla="*/ 1238 w 1347"/>
              <a:gd name="T53" fmla="*/ 844 h 987"/>
              <a:gd name="T54" fmla="*/ 1096 w 1347"/>
              <a:gd name="T55" fmla="*/ 493 h 987"/>
              <a:gd name="T56" fmla="*/ 1112 w 1347"/>
              <a:gd name="T57" fmla="*/ 409 h 987"/>
              <a:gd name="T58" fmla="*/ 1313 w 1347"/>
              <a:gd name="T59" fmla="*/ 217 h 987"/>
              <a:gd name="T60" fmla="*/ 1346 w 1347"/>
              <a:gd name="T61" fmla="*/ 225 h 987"/>
              <a:gd name="T62" fmla="*/ 1346 w 1347"/>
              <a:gd name="T63" fmla="*/ 903 h 987"/>
              <a:gd name="T64" fmla="*/ 1246 w 1347"/>
              <a:gd name="T65" fmla="*/ 986 h 987"/>
              <a:gd name="T66" fmla="*/ 92 w 1347"/>
              <a:gd name="T67" fmla="*/ 986 h 987"/>
              <a:gd name="T68" fmla="*/ 92 w 1347"/>
              <a:gd name="T69" fmla="*/ 986 h 987"/>
              <a:gd name="T70" fmla="*/ 92 w 1347"/>
              <a:gd name="T71" fmla="*/ 986 h 9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47" h="987">
                <a:moveTo>
                  <a:pt x="586" y="602"/>
                </a:moveTo>
                <a:cubicBezTo>
                  <a:pt x="561" y="585"/>
                  <a:pt x="519" y="560"/>
                  <a:pt x="502" y="535"/>
                </a:cubicBezTo>
                <a:cubicBezTo>
                  <a:pt x="42" y="117"/>
                  <a:pt x="42" y="117"/>
                  <a:pt x="42" y="117"/>
                </a:cubicBezTo>
                <a:cubicBezTo>
                  <a:pt x="26" y="100"/>
                  <a:pt x="9" y="58"/>
                  <a:pt x="17" y="33"/>
                </a:cubicBezTo>
                <a:cubicBezTo>
                  <a:pt x="34" y="17"/>
                  <a:pt x="51" y="0"/>
                  <a:pt x="92" y="0"/>
                </a:cubicBezTo>
                <a:cubicBezTo>
                  <a:pt x="1255" y="0"/>
                  <a:pt x="1255" y="0"/>
                  <a:pt x="1255" y="0"/>
                </a:cubicBezTo>
                <a:cubicBezTo>
                  <a:pt x="1255" y="0"/>
                  <a:pt x="1305" y="0"/>
                  <a:pt x="1330" y="41"/>
                </a:cubicBezTo>
                <a:cubicBezTo>
                  <a:pt x="1346" y="67"/>
                  <a:pt x="1330" y="108"/>
                  <a:pt x="1305" y="125"/>
                </a:cubicBezTo>
                <a:cubicBezTo>
                  <a:pt x="803" y="576"/>
                  <a:pt x="803" y="576"/>
                  <a:pt x="803" y="576"/>
                </a:cubicBezTo>
                <a:cubicBezTo>
                  <a:pt x="803" y="576"/>
                  <a:pt x="711" y="652"/>
                  <a:pt x="586" y="602"/>
                </a:cubicBezTo>
                <a:close/>
                <a:moveTo>
                  <a:pt x="92" y="986"/>
                </a:moveTo>
                <a:cubicBezTo>
                  <a:pt x="92" y="986"/>
                  <a:pt x="0" y="978"/>
                  <a:pt x="0" y="894"/>
                </a:cubicBezTo>
                <a:cubicBezTo>
                  <a:pt x="0" y="225"/>
                  <a:pt x="0" y="225"/>
                  <a:pt x="0" y="225"/>
                </a:cubicBezTo>
                <a:cubicBezTo>
                  <a:pt x="0" y="200"/>
                  <a:pt x="17" y="192"/>
                  <a:pt x="42" y="217"/>
                </a:cubicBezTo>
                <a:cubicBezTo>
                  <a:pt x="234" y="409"/>
                  <a:pt x="234" y="409"/>
                  <a:pt x="234" y="409"/>
                </a:cubicBezTo>
                <a:cubicBezTo>
                  <a:pt x="260" y="426"/>
                  <a:pt x="268" y="468"/>
                  <a:pt x="251" y="493"/>
                </a:cubicBezTo>
                <a:cubicBezTo>
                  <a:pt x="109" y="827"/>
                  <a:pt x="109" y="827"/>
                  <a:pt x="109" y="827"/>
                </a:cubicBezTo>
                <a:cubicBezTo>
                  <a:pt x="101" y="853"/>
                  <a:pt x="109" y="853"/>
                  <a:pt x="126" y="827"/>
                </a:cubicBezTo>
                <a:cubicBezTo>
                  <a:pt x="318" y="576"/>
                  <a:pt x="318" y="576"/>
                  <a:pt x="318" y="576"/>
                </a:cubicBezTo>
                <a:cubicBezTo>
                  <a:pt x="343" y="552"/>
                  <a:pt x="368" y="552"/>
                  <a:pt x="393" y="568"/>
                </a:cubicBezTo>
                <a:cubicBezTo>
                  <a:pt x="477" y="643"/>
                  <a:pt x="477" y="643"/>
                  <a:pt x="477" y="643"/>
                </a:cubicBezTo>
                <a:cubicBezTo>
                  <a:pt x="502" y="660"/>
                  <a:pt x="544" y="685"/>
                  <a:pt x="569" y="694"/>
                </a:cubicBezTo>
                <a:cubicBezTo>
                  <a:pt x="636" y="710"/>
                  <a:pt x="744" y="735"/>
                  <a:pt x="820" y="677"/>
                </a:cubicBezTo>
                <a:cubicBezTo>
                  <a:pt x="945" y="568"/>
                  <a:pt x="945" y="568"/>
                  <a:pt x="945" y="568"/>
                </a:cubicBezTo>
                <a:cubicBezTo>
                  <a:pt x="970" y="552"/>
                  <a:pt x="1004" y="552"/>
                  <a:pt x="1020" y="576"/>
                </a:cubicBezTo>
                <a:cubicBezTo>
                  <a:pt x="1229" y="853"/>
                  <a:pt x="1229" y="853"/>
                  <a:pt x="1229" y="853"/>
                </a:cubicBezTo>
                <a:cubicBezTo>
                  <a:pt x="1246" y="877"/>
                  <a:pt x="1246" y="869"/>
                  <a:pt x="1238" y="844"/>
                </a:cubicBezTo>
                <a:cubicBezTo>
                  <a:pt x="1096" y="493"/>
                  <a:pt x="1096" y="493"/>
                  <a:pt x="1096" y="493"/>
                </a:cubicBezTo>
                <a:cubicBezTo>
                  <a:pt x="1079" y="468"/>
                  <a:pt x="1087" y="434"/>
                  <a:pt x="1112" y="409"/>
                </a:cubicBezTo>
                <a:cubicBezTo>
                  <a:pt x="1313" y="217"/>
                  <a:pt x="1313" y="217"/>
                  <a:pt x="1313" y="217"/>
                </a:cubicBezTo>
                <a:cubicBezTo>
                  <a:pt x="1330" y="192"/>
                  <a:pt x="1346" y="200"/>
                  <a:pt x="1346" y="225"/>
                </a:cubicBezTo>
                <a:cubicBezTo>
                  <a:pt x="1346" y="903"/>
                  <a:pt x="1346" y="903"/>
                  <a:pt x="1346" y="903"/>
                </a:cubicBezTo>
                <a:cubicBezTo>
                  <a:pt x="1346" y="903"/>
                  <a:pt x="1338" y="986"/>
                  <a:pt x="1246" y="986"/>
                </a:cubicBezTo>
                <a:cubicBezTo>
                  <a:pt x="92" y="986"/>
                  <a:pt x="92" y="986"/>
                  <a:pt x="92" y="986"/>
                </a:cubicBezTo>
                <a:close/>
                <a:moveTo>
                  <a:pt x="92" y="986"/>
                </a:moveTo>
                <a:lnTo>
                  <a:pt x="92" y="986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wrap="none" lIns="121893" tIns="60946" rIns="121893" bIns="60946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71" name="Group 4700">
            <a:extLst>
              <a:ext uri="{FF2B5EF4-FFF2-40B4-BE49-F238E27FC236}">
                <a16:creationId xmlns:a16="http://schemas.microsoft.com/office/drawing/2014/main" id="{A28E9268-70C8-48B1-899B-356F156BA03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4012653" y="4812255"/>
            <a:ext cx="504073" cy="504204"/>
            <a:chOff x="3062288" y="3998912"/>
            <a:chExt cx="412750" cy="412750"/>
          </a:xfrm>
          <a:solidFill>
            <a:sysClr val="window" lastClr="FFFFFF"/>
          </a:solidFill>
        </p:grpSpPr>
        <p:sp>
          <p:nvSpPr>
            <p:cNvPr id="172" name="Freeform 408">
              <a:extLst>
                <a:ext uri="{FF2B5EF4-FFF2-40B4-BE49-F238E27FC236}">
                  <a16:creationId xmlns:a16="http://schemas.microsoft.com/office/drawing/2014/main" id="{FF0F8FDC-0A8A-4C74-AB92-A6D8D193BE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2288" y="3998912"/>
              <a:ext cx="328612" cy="315912"/>
            </a:xfrm>
            <a:custGeom>
              <a:avLst/>
              <a:gdLst>
                <a:gd name="T0" fmla="*/ 911 w 912"/>
                <a:gd name="T1" fmla="*/ 242 h 879"/>
                <a:gd name="T2" fmla="*/ 594 w 912"/>
                <a:gd name="T3" fmla="*/ 33 h 879"/>
                <a:gd name="T4" fmla="*/ 75 w 912"/>
                <a:gd name="T5" fmla="*/ 435 h 879"/>
                <a:gd name="T6" fmla="*/ 242 w 912"/>
                <a:gd name="T7" fmla="*/ 878 h 879"/>
                <a:gd name="T8" fmla="*/ 343 w 912"/>
                <a:gd name="T9" fmla="*/ 819 h 879"/>
                <a:gd name="T10" fmla="*/ 911 w 912"/>
                <a:gd name="T11" fmla="*/ 242 h 879"/>
                <a:gd name="T12" fmla="*/ 451 w 912"/>
                <a:gd name="T13" fmla="*/ 226 h 879"/>
                <a:gd name="T14" fmla="*/ 577 w 912"/>
                <a:gd name="T15" fmla="*/ 125 h 879"/>
                <a:gd name="T16" fmla="*/ 669 w 912"/>
                <a:gd name="T17" fmla="*/ 251 h 879"/>
                <a:gd name="T18" fmla="*/ 543 w 912"/>
                <a:gd name="T19" fmla="*/ 351 h 879"/>
                <a:gd name="T20" fmla="*/ 451 w 912"/>
                <a:gd name="T21" fmla="*/ 226 h 879"/>
                <a:gd name="T22" fmla="*/ 226 w 912"/>
                <a:gd name="T23" fmla="*/ 343 h 879"/>
                <a:gd name="T24" fmla="*/ 318 w 912"/>
                <a:gd name="T25" fmla="*/ 276 h 879"/>
                <a:gd name="T26" fmla="*/ 385 w 912"/>
                <a:gd name="T27" fmla="*/ 368 h 879"/>
                <a:gd name="T28" fmla="*/ 293 w 912"/>
                <a:gd name="T29" fmla="*/ 435 h 879"/>
                <a:gd name="T30" fmla="*/ 226 w 912"/>
                <a:gd name="T31" fmla="*/ 343 h 879"/>
                <a:gd name="T32" fmla="*/ 251 w 912"/>
                <a:gd name="T33" fmla="*/ 710 h 879"/>
                <a:gd name="T34" fmla="*/ 176 w 912"/>
                <a:gd name="T35" fmla="*/ 618 h 879"/>
                <a:gd name="T36" fmla="*/ 267 w 912"/>
                <a:gd name="T37" fmla="*/ 552 h 879"/>
                <a:gd name="T38" fmla="*/ 343 w 912"/>
                <a:gd name="T39" fmla="*/ 644 h 879"/>
                <a:gd name="T40" fmla="*/ 251 w 912"/>
                <a:gd name="T41" fmla="*/ 710 h 879"/>
                <a:gd name="T42" fmla="*/ 251 w 912"/>
                <a:gd name="T43" fmla="*/ 710 h 879"/>
                <a:gd name="T44" fmla="*/ 251 w 912"/>
                <a:gd name="T45" fmla="*/ 710 h 8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2" h="879">
                  <a:moveTo>
                    <a:pt x="911" y="242"/>
                  </a:moveTo>
                  <a:cubicBezTo>
                    <a:pt x="844" y="134"/>
                    <a:pt x="727" y="50"/>
                    <a:pt x="594" y="33"/>
                  </a:cubicBezTo>
                  <a:cubicBezTo>
                    <a:pt x="343" y="0"/>
                    <a:pt x="134" y="184"/>
                    <a:pt x="75" y="435"/>
                  </a:cubicBezTo>
                  <a:cubicBezTo>
                    <a:pt x="0" y="761"/>
                    <a:pt x="84" y="869"/>
                    <a:pt x="242" y="878"/>
                  </a:cubicBezTo>
                  <a:cubicBezTo>
                    <a:pt x="267" y="853"/>
                    <a:pt x="309" y="828"/>
                    <a:pt x="343" y="819"/>
                  </a:cubicBezTo>
                  <a:lnTo>
                    <a:pt x="911" y="242"/>
                  </a:lnTo>
                  <a:close/>
                  <a:moveTo>
                    <a:pt x="451" y="226"/>
                  </a:moveTo>
                  <a:cubicBezTo>
                    <a:pt x="460" y="167"/>
                    <a:pt x="518" y="117"/>
                    <a:pt x="577" y="125"/>
                  </a:cubicBezTo>
                  <a:cubicBezTo>
                    <a:pt x="635" y="134"/>
                    <a:pt x="677" y="192"/>
                    <a:pt x="669" y="251"/>
                  </a:cubicBezTo>
                  <a:cubicBezTo>
                    <a:pt x="660" y="317"/>
                    <a:pt x="610" y="359"/>
                    <a:pt x="543" y="351"/>
                  </a:cubicBezTo>
                  <a:cubicBezTo>
                    <a:pt x="485" y="343"/>
                    <a:pt x="443" y="284"/>
                    <a:pt x="451" y="226"/>
                  </a:cubicBezTo>
                  <a:close/>
                  <a:moveTo>
                    <a:pt x="226" y="343"/>
                  </a:moveTo>
                  <a:cubicBezTo>
                    <a:pt x="226" y="301"/>
                    <a:pt x="267" y="267"/>
                    <a:pt x="318" y="276"/>
                  </a:cubicBezTo>
                  <a:cubicBezTo>
                    <a:pt x="359" y="284"/>
                    <a:pt x="393" y="326"/>
                    <a:pt x="385" y="368"/>
                  </a:cubicBezTo>
                  <a:cubicBezTo>
                    <a:pt x="376" y="409"/>
                    <a:pt x="334" y="443"/>
                    <a:pt x="293" y="435"/>
                  </a:cubicBezTo>
                  <a:cubicBezTo>
                    <a:pt x="251" y="435"/>
                    <a:pt x="217" y="393"/>
                    <a:pt x="226" y="343"/>
                  </a:cubicBezTo>
                  <a:close/>
                  <a:moveTo>
                    <a:pt x="251" y="710"/>
                  </a:moveTo>
                  <a:cubicBezTo>
                    <a:pt x="200" y="710"/>
                    <a:pt x="167" y="669"/>
                    <a:pt x="176" y="618"/>
                  </a:cubicBezTo>
                  <a:cubicBezTo>
                    <a:pt x="184" y="577"/>
                    <a:pt x="226" y="543"/>
                    <a:pt x="267" y="552"/>
                  </a:cubicBezTo>
                  <a:cubicBezTo>
                    <a:pt x="318" y="560"/>
                    <a:pt x="343" y="602"/>
                    <a:pt x="343" y="644"/>
                  </a:cubicBezTo>
                  <a:cubicBezTo>
                    <a:pt x="334" y="685"/>
                    <a:pt x="293" y="719"/>
                    <a:pt x="251" y="710"/>
                  </a:cubicBezTo>
                  <a:close/>
                  <a:moveTo>
                    <a:pt x="251" y="710"/>
                  </a:moveTo>
                  <a:lnTo>
                    <a:pt x="251" y="710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Freeform 409">
              <a:extLst>
                <a:ext uri="{FF2B5EF4-FFF2-40B4-BE49-F238E27FC236}">
                  <a16:creationId xmlns:a16="http://schemas.microsoft.com/office/drawing/2014/main" id="{CF1D507A-BC44-4BDE-8B71-5BA9FCAAB5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0250" y="4052887"/>
              <a:ext cx="204788" cy="223837"/>
            </a:xfrm>
            <a:custGeom>
              <a:avLst/>
              <a:gdLst>
                <a:gd name="T0" fmla="*/ 142 w 569"/>
                <a:gd name="T1" fmla="*/ 619 h 620"/>
                <a:gd name="T2" fmla="*/ 150 w 569"/>
                <a:gd name="T3" fmla="*/ 611 h 620"/>
                <a:gd name="T4" fmla="*/ 568 w 569"/>
                <a:gd name="T5" fmla="*/ 67 h 620"/>
                <a:gd name="T6" fmla="*/ 543 w 569"/>
                <a:gd name="T7" fmla="*/ 25 h 620"/>
                <a:gd name="T8" fmla="*/ 493 w 569"/>
                <a:gd name="T9" fmla="*/ 17 h 620"/>
                <a:gd name="T10" fmla="*/ 8 w 569"/>
                <a:gd name="T11" fmla="*/ 485 h 620"/>
                <a:gd name="T12" fmla="*/ 0 w 569"/>
                <a:gd name="T13" fmla="*/ 494 h 620"/>
                <a:gd name="T14" fmla="*/ 142 w 569"/>
                <a:gd name="T15" fmla="*/ 619 h 620"/>
                <a:gd name="T16" fmla="*/ 142 w 569"/>
                <a:gd name="T17" fmla="*/ 619 h 620"/>
                <a:gd name="T18" fmla="*/ 142 w 569"/>
                <a:gd name="T19" fmla="*/ 619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69" h="620">
                  <a:moveTo>
                    <a:pt x="142" y="619"/>
                  </a:moveTo>
                  <a:cubicBezTo>
                    <a:pt x="150" y="611"/>
                    <a:pt x="150" y="611"/>
                    <a:pt x="150" y="611"/>
                  </a:cubicBezTo>
                  <a:cubicBezTo>
                    <a:pt x="568" y="67"/>
                    <a:pt x="568" y="67"/>
                    <a:pt x="568" y="67"/>
                  </a:cubicBezTo>
                  <a:cubicBezTo>
                    <a:pt x="568" y="59"/>
                    <a:pt x="560" y="42"/>
                    <a:pt x="543" y="25"/>
                  </a:cubicBezTo>
                  <a:cubicBezTo>
                    <a:pt x="518" y="0"/>
                    <a:pt x="493" y="17"/>
                    <a:pt x="493" y="17"/>
                  </a:cubicBezTo>
                  <a:cubicBezTo>
                    <a:pt x="8" y="485"/>
                    <a:pt x="8" y="485"/>
                    <a:pt x="8" y="485"/>
                  </a:cubicBezTo>
                  <a:cubicBezTo>
                    <a:pt x="0" y="494"/>
                    <a:pt x="0" y="494"/>
                    <a:pt x="0" y="494"/>
                  </a:cubicBezTo>
                  <a:lnTo>
                    <a:pt x="142" y="619"/>
                  </a:lnTo>
                  <a:close/>
                  <a:moveTo>
                    <a:pt x="142" y="619"/>
                  </a:moveTo>
                  <a:lnTo>
                    <a:pt x="142" y="619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" name="Freeform 410">
              <a:extLst>
                <a:ext uri="{FF2B5EF4-FFF2-40B4-BE49-F238E27FC236}">
                  <a16:creationId xmlns:a16="http://schemas.microsoft.com/office/drawing/2014/main" id="{4B1B5DD3-1472-46B9-AA66-DB943F754F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925" y="4241799"/>
              <a:ext cx="103188" cy="103188"/>
            </a:xfrm>
            <a:custGeom>
              <a:avLst/>
              <a:gdLst>
                <a:gd name="T0" fmla="*/ 143 w 286"/>
                <a:gd name="T1" fmla="*/ 284 h 285"/>
                <a:gd name="T2" fmla="*/ 151 w 286"/>
                <a:gd name="T3" fmla="*/ 268 h 285"/>
                <a:gd name="T4" fmla="*/ 285 w 286"/>
                <a:gd name="T5" fmla="*/ 125 h 285"/>
                <a:gd name="T6" fmla="*/ 143 w 286"/>
                <a:gd name="T7" fmla="*/ 0 h 285"/>
                <a:gd name="T8" fmla="*/ 9 w 286"/>
                <a:gd name="T9" fmla="*/ 142 h 285"/>
                <a:gd name="T10" fmla="*/ 0 w 286"/>
                <a:gd name="T11" fmla="*/ 151 h 285"/>
                <a:gd name="T12" fmla="*/ 143 w 286"/>
                <a:gd name="T13" fmla="*/ 284 h 285"/>
                <a:gd name="T14" fmla="*/ 59 w 286"/>
                <a:gd name="T15" fmla="*/ 134 h 285"/>
                <a:gd name="T16" fmla="*/ 126 w 286"/>
                <a:gd name="T17" fmla="*/ 59 h 285"/>
                <a:gd name="T18" fmla="*/ 151 w 286"/>
                <a:gd name="T19" fmla="*/ 59 h 285"/>
                <a:gd name="T20" fmla="*/ 159 w 286"/>
                <a:gd name="T21" fmla="*/ 67 h 285"/>
                <a:gd name="T22" fmla="*/ 159 w 286"/>
                <a:gd name="T23" fmla="*/ 75 h 285"/>
                <a:gd name="T24" fmla="*/ 159 w 286"/>
                <a:gd name="T25" fmla="*/ 92 h 285"/>
                <a:gd name="T26" fmla="*/ 92 w 286"/>
                <a:gd name="T27" fmla="*/ 159 h 285"/>
                <a:gd name="T28" fmla="*/ 68 w 286"/>
                <a:gd name="T29" fmla="*/ 167 h 285"/>
                <a:gd name="T30" fmla="*/ 59 w 286"/>
                <a:gd name="T31" fmla="*/ 159 h 285"/>
                <a:gd name="T32" fmla="*/ 59 w 286"/>
                <a:gd name="T33" fmla="*/ 142 h 285"/>
                <a:gd name="T34" fmla="*/ 59 w 286"/>
                <a:gd name="T35" fmla="*/ 134 h 285"/>
                <a:gd name="T36" fmla="*/ 59 w 286"/>
                <a:gd name="T37" fmla="*/ 134 h 285"/>
                <a:gd name="T38" fmla="*/ 59 w 286"/>
                <a:gd name="T39" fmla="*/ 134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86" h="285">
                  <a:moveTo>
                    <a:pt x="143" y="284"/>
                  </a:moveTo>
                  <a:cubicBezTo>
                    <a:pt x="151" y="268"/>
                    <a:pt x="151" y="268"/>
                    <a:pt x="151" y="268"/>
                  </a:cubicBezTo>
                  <a:cubicBezTo>
                    <a:pt x="285" y="125"/>
                    <a:pt x="285" y="125"/>
                    <a:pt x="285" y="125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9" y="142"/>
                    <a:pt x="9" y="142"/>
                    <a:pt x="9" y="142"/>
                  </a:cubicBezTo>
                  <a:cubicBezTo>
                    <a:pt x="0" y="151"/>
                    <a:pt x="0" y="151"/>
                    <a:pt x="0" y="151"/>
                  </a:cubicBezTo>
                  <a:lnTo>
                    <a:pt x="143" y="284"/>
                  </a:lnTo>
                  <a:close/>
                  <a:moveTo>
                    <a:pt x="59" y="134"/>
                  </a:moveTo>
                  <a:cubicBezTo>
                    <a:pt x="126" y="59"/>
                    <a:pt x="126" y="59"/>
                    <a:pt x="126" y="59"/>
                  </a:cubicBezTo>
                  <a:cubicBezTo>
                    <a:pt x="134" y="50"/>
                    <a:pt x="143" y="50"/>
                    <a:pt x="151" y="59"/>
                  </a:cubicBezTo>
                  <a:cubicBezTo>
                    <a:pt x="159" y="67"/>
                    <a:pt x="159" y="67"/>
                    <a:pt x="159" y="67"/>
                  </a:cubicBezTo>
                  <a:lnTo>
                    <a:pt x="159" y="75"/>
                  </a:lnTo>
                  <a:cubicBezTo>
                    <a:pt x="159" y="84"/>
                    <a:pt x="159" y="84"/>
                    <a:pt x="159" y="92"/>
                  </a:cubicBezTo>
                  <a:cubicBezTo>
                    <a:pt x="92" y="159"/>
                    <a:pt x="92" y="159"/>
                    <a:pt x="92" y="159"/>
                  </a:cubicBezTo>
                  <a:cubicBezTo>
                    <a:pt x="84" y="167"/>
                    <a:pt x="76" y="167"/>
                    <a:pt x="68" y="167"/>
                  </a:cubicBezTo>
                  <a:cubicBezTo>
                    <a:pt x="59" y="159"/>
                    <a:pt x="59" y="159"/>
                    <a:pt x="59" y="159"/>
                  </a:cubicBezTo>
                  <a:cubicBezTo>
                    <a:pt x="59" y="151"/>
                    <a:pt x="59" y="151"/>
                    <a:pt x="59" y="142"/>
                  </a:cubicBezTo>
                  <a:lnTo>
                    <a:pt x="59" y="134"/>
                  </a:lnTo>
                  <a:close/>
                  <a:moveTo>
                    <a:pt x="59" y="134"/>
                  </a:moveTo>
                  <a:lnTo>
                    <a:pt x="59" y="134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5" name="Freeform 411">
              <a:extLst>
                <a:ext uri="{FF2B5EF4-FFF2-40B4-BE49-F238E27FC236}">
                  <a16:creationId xmlns:a16="http://schemas.microsoft.com/office/drawing/2014/main" id="{EA43C323-4AE0-43CE-A639-7120CF1EC0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2613" y="4308474"/>
              <a:ext cx="127000" cy="103188"/>
            </a:xfrm>
            <a:custGeom>
              <a:avLst/>
              <a:gdLst>
                <a:gd name="T0" fmla="*/ 343 w 352"/>
                <a:gd name="T1" fmla="*/ 134 h 285"/>
                <a:gd name="T2" fmla="*/ 351 w 352"/>
                <a:gd name="T3" fmla="*/ 125 h 285"/>
                <a:gd name="T4" fmla="*/ 218 w 352"/>
                <a:gd name="T5" fmla="*/ 0 h 285"/>
                <a:gd name="T6" fmla="*/ 209 w 352"/>
                <a:gd name="T7" fmla="*/ 8 h 285"/>
                <a:gd name="T8" fmla="*/ 100 w 352"/>
                <a:gd name="T9" fmla="*/ 276 h 285"/>
                <a:gd name="T10" fmla="*/ 126 w 352"/>
                <a:gd name="T11" fmla="*/ 276 h 285"/>
                <a:gd name="T12" fmla="*/ 134 w 352"/>
                <a:gd name="T13" fmla="*/ 268 h 285"/>
                <a:gd name="T14" fmla="*/ 159 w 352"/>
                <a:gd name="T15" fmla="*/ 217 h 285"/>
                <a:gd name="T16" fmla="*/ 343 w 352"/>
                <a:gd name="T17" fmla="*/ 134 h 285"/>
                <a:gd name="T18" fmla="*/ 218 w 352"/>
                <a:gd name="T19" fmla="*/ 167 h 285"/>
                <a:gd name="T20" fmla="*/ 142 w 352"/>
                <a:gd name="T21" fmla="*/ 192 h 285"/>
                <a:gd name="T22" fmla="*/ 126 w 352"/>
                <a:gd name="T23" fmla="*/ 201 h 285"/>
                <a:gd name="T24" fmla="*/ 109 w 352"/>
                <a:gd name="T25" fmla="*/ 209 h 285"/>
                <a:gd name="T26" fmla="*/ 100 w 352"/>
                <a:gd name="T27" fmla="*/ 201 h 285"/>
                <a:gd name="T28" fmla="*/ 100 w 352"/>
                <a:gd name="T29" fmla="*/ 142 h 285"/>
                <a:gd name="T30" fmla="*/ 109 w 352"/>
                <a:gd name="T31" fmla="*/ 109 h 285"/>
                <a:gd name="T32" fmla="*/ 209 w 352"/>
                <a:gd name="T33" fmla="*/ 150 h 285"/>
                <a:gd name="T34" fmla="*/ 284 w 352"/>
                <a:gd name="T35" fmla="*/ 150 h 285"/>
                <a:gd name="T36" fmla="*/ 218 w 352"/>
                <a:gd name="T37" fmla="*/ 167 h 285"/>
                <a:gd name="T38" fmla="*/ 218 w 352"/>
                <a:gd name="T39" fmla="*/ 167 h 285"/>
                <a:gd name="T40" fmla="*/ 218 w 352"/>
                <a:gd name="T41" fmla="*/ 16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2" h="285">
                  <a:moveTo>
                    <a:pt x="343" y="134"/>
                  </a:moveTo>
                  <a:lnTo>
                    <a:pt x="351" y="125"/>
                  </a:lnTo>
                  <a:cubicBezTo>
                    <a:pt x="218" y="0"/>
                    <a:pt x="218" y="0"/>
                    <a:pt x="218" y="0"/>
                  </a:cubicBezTo>
                  <a:cubicBezTo>
                    <a:pt x="218" y="0"/>
                    <a:pt x="209" y="0"/>
                    <a:pt x="209" y="8"/>
                  </a:cubicBezTo>
                  <a:cubicBezTo>
                    <a:pt x="100" y="34"/>
                    <a:pt x="0" y="142"/>
                    <a:pt x="100" y="276"/>
                  </a:cubicBezTo>
                  <a:cubicBezTo>
                    <a:pt x="109" y="276"/>
                    <a:pt x="117" y="284"/>
                    <a:pt x="126" y="276"/>
                  </a:cubicBezTo>
                  <a:cubicBezTo>
                    <a:pt x="134" y="276"/>
                    <a:pt x="134" y="276"/>
                    <a:pt x="134" y="268"/>
                  </a:cubicBezTo>
                  <a:cubicBezTo>
                    <a:pt x="142" y="251"/>
                    <a:pt x="151" y="226"/>
                    <a:pt x="159" y="217"/>
                  </a:cubicBezTo>
                  <a:cubicBezTo>
                    <a:pt x="192" y="184"/>
                    <a:pt x="284" y="234"/>
                    <a:pt x="343" y="134"/>
                  </a:cubicBezTo>
                  <a:close/>
                  <a:moveTo>
                    <a:pt x="218" y="167"/>
                  </a:moveTo>
                  <a:cubicBezTo>
                    <a:pt x="184" y="167"/>
                    <a:pt x="159" y="167"/>
                    <a:pt x="142" y="192"/>
                  </a:cubicBezTo>
                  <a:cubicBezTo>
                    <a:pt x="134" y="192"/>
                    <a:pt x="134" y="201"/>
                    <a:pt x="126" y="201"/>
                  </a:cubicBezTo>
                  <a:cubicBezTo>
                    <a:pt x="126" y="209"/>
                    <a:pt x="117" y="209"/>
                    <a:pt x="109" y="209"/>
                  </a:cubicBezTo>
                  <a:lnTo>
                    <a:pt x="100" y="201"/>
                  </a:lnTo>
                  <a:cubicBezTo>
                    <a:pt x="92" y="176"/>
                    <a:pt x="92" y="159"/>
                    <a:pt x="100" y="142"/>
                  </a:cubicBezTo>
                  <a:cubicBezTo>
                    <a:pt x="100" y="125"/>
                    <a:pt x="109" y="117"/>
                    <a:pt x="109" y="109"/>
                  </a:cubicBezTo>
                  <a:cubicBezTo>
                    <a:pt x="142" y="134"/>
                    <a:pt x="167" y="150"/>
                    <a:pt x="209" y="150"/>
                  </a:cubicBezTo>
                  <a:cubicBezTo>
                    <a:pt x="234" y="142"/>
                    <a:pt x="259" y="150"/>
                    <a:pt x="284" y="150"/>
                  </a:cubicBezTo>
                  <a:cubicBezTo>
                    <a:pt x="259" y="167"/>
                    <a:pt x="234" y="167"/>
                    <a:pt x="218" y="167"/>
                  </a:cubicBezTo>
                  <a:close/>
                  <a:moveTo>
                    <a:pt x="218" y="167"/>
                  </a:moveTo>
                  <a:lnTo>
                    <a:pt x="218" y="167"/>
                  </a:ln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6" name="AutoShape 125">
            <a:extLst>
              <a:ext uri="{FF2B5EF4-FFF2-40B4-BE49-F238E27FC236}">
                <a16:creationId xmlns:a16="http://schemas.microsoft.com/office/drawing/2014/main" id="{D910B628-40E3-4BFB-823C-14B244514C6D}"/>
              </a:ext>
            </a:extLst>
          </p:cNvPr>
          <p:cNvSpPr>
            <a:spLocks noChangeAspect="1"/>
          </p:cNvSpPr>
          <p:nvPr/>
        </p:nvSpPr>
        <p:spPr bwMode="auto">
          <a:xfrm>
            <a:off x="7708327" y="3398667"/>
            <a:ext cx="516230" cy="514299"/>
          </a:xfrm>
          <a:custGeom>
            <a:avLst/>
            <a:gdLst>
              <a:gd name="T0" fmla="+- 0 10797 26"/>
              <a:gd name="T1" fmla="*/ T0 w 21542"/>
              <a:gd name="T2" fmla="*/ 10800 h 21600"/>
              <a:gd name="T3" fmla="+- 0 10797 26"/>
              <a:gd name="T4" fmla="*/ T3 w 21542"/>
              <a:gd name="T5" fmla="*/ 10800 h 21600"/>
              <a:gd name="T6" fmla="+- 0 10797 26"/>
              <a:gd name="T7" fmla="*/ T6 w 21542"/>
              <a:gd name="T8" fmla="*/ 10800 h 21600"/>
              <a:gd name="T9" fmla="+- 0 10797 26"/>
              <a:gd name="T10" fmla="*/ T9 w 2154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2" h="21600">
                <a:moveTo>
                  <a:pt x="11685" y="1798"/>
                </a:moveTo>
                <a:cubicBezTo>
                  <a:pt x="12903" y="1906"/>
                  <a:pt x="14055" y="2202"/>
                  <a:pt x="15143" y="2682"/>
                </a:cubicBezTo>
                <a:cubicBezTo>
                  <a:pt x="16233" y="3165"/>
                  <a:pt x="17213" y="3803"/>
                  <a:pt x="18089" y="4596"/>
                </a:cubicBezTo>
                <a:cubicBezTo>
                  <a:pt x="18964" y="5390"/>
                  <a:pt x="19696" y="6307"/>
                  <a:pt x="20286" y="7355"/>
                </a:cubicBezTo>
                <a:cubicBezTo>
                  <a:pt x="20875" y="8400"/>
                  <a:pt x="21290" y="9537"/>
                  <a:pt x="21528" y="10774"/>
                </a:cubicBezTo>
                <a:cubicBezTo>
                  <a:pt x="21573" y="11034"/>
                  <a:pt x="21497" y="11229"/>
                  <a:pt x="21299" y="11356"/>
                </a:cubicBezTo>
                <a:cubicBezTo>
                  <a:pt x="21223" y="11407"/>
                  <a:pt x="21151" y="11435"/>
                  <a:pt x="21077" y="11435"/>
                </a:cubicBezTo>
                <a:cubicBezTo>
                  <a:pt x="20930" y="11435"/>
                  <a:pt x="20822" y="11381"/>
                  <a:pt x="20760" y="11271"/>
                </a:cubicBezTo>
                <a:cubicBezTo>
                  <a:pt x="20016" y="10353"/>
                  <a:pt x="19186" y="9890"/>
                  <a:pt x="18272" y="9879"/>
                </a:cubicBezTo>
                <a:cubicBezTo>
                  <a:pt x="17616" y="9879"/>
                  <a:pt x="16994" y="10128"/>
                  <a:pt x="16402" y="10619"/>
                </a:cubicBezTo>
                <a:cubicBezTo>
                  <a:pt x="15813" y="11110"/>
                  <a:pt x="15320" y="11796"/>
                  <a:pt x="14912" y="12680"/>
                </a:cubicBezTo>
                <a:cubicBezTo>
                  <a:pt x="14840" y="12886"/>
                  <a:pt x="14704" y="12991"/>
                  <a:pt x="14516" y="12991"/>
                </a:cubicBezTo>
                <a:cubicBezTo>
                  <a:pt x="14323" y="12991"/>
                  <a:pt x="14191" y="12886"/>
                  <a:pt x="14115" y="12680"/>
                </a:cubicBezTo>
                <a:cubicBezTo>
                  <a:pt x="13490" y="11328"/>
                  <a:pt x="12679" y="10452"/>
                  <a:pt x="11682" y="10057"/>
                </a:cubicBezTo>
                <a:lnTo>
                  <a:pt x="11682" y="17164"/>
                </a:lnTo>
                <a:cubicBezTo>
                  <a:pt x="11682" y="17779"/>
                  <a:pt x="11594" y="18350"/>
                  <a:pt x="11415" y="18883"/>
                </a:cubicBezTo>
                <a:cubicBezTo>
                  <a:pt x="11234" y="19414"/>
                  <a:pt x="10993" y="19886"/>
                  <a:pt x="10690" y="20298"/>
                </a:cubicBezTo>
                <a:cubicBezTo>
                  <a:pt x="10385" y="20704"/>
                  <a:pt x="10029" y="21026"/>
                  <a:pt x="9621" y="21258"/>
                </a:cubicBezTo>
                <a:cubicBezTo>
                  <a:pt x="9214" y="21487"/>
                  <a:pt x="8777" y="21599"/>
                  <a:pt x="8314" y="21599"/>
                </a:cubicBezTo>
                <a:cubicBezTo>
                  <a:pt x="7852" y="21599"/>
                  <a:pt x="7410" y="21487"/>
                  <a:pt x="6995" y="21258"/>
                </a:cubicBezTo>
                <a:cubicBezTo>
                  <a:pt x="6580" y="21027"/>
                  <a:pt x="6220" y="20705"/>
                  <a:pt x="5915" y="20298"/>
                </a:cubicBezTo>
                <a:cubicBezTo>
                  <a:pt x="5612" y="19886"/>
                  <a:pt x="5369" y="19417"/>
                  <a:pt x="5190" y="18883"/>
                </a:cubicBezTo>
                <a:cubicBezTo>
                  <a:pt x="5011" y="18350"/>
                  <a:pt x="4923" y="17779"/>
                  <a:pt x="4923" y="17164"/>
                </a:cubicBezTo>
                <a:cubicBezTo>
                  <a:pt x="4923" y="16850"/>
                  <a:pt x="5011" y="16591"/>
                  <a:pt x="5190" y="16390"/>
                </a:cubicBezTo>
                <a:cubicBezTo>
                  <a:pt x="5369" y="16187"/>
                  <a:pt x="5583" y="16085"/>
                  <a:pt x="5836" y="16085"/>
                </a:cubicBezTo>
                <a:cubicBezTo>
                  <a:pt x="6103" y="16085"/>
                  <a:pt x="6320" y="16187"/>
                  <a:pt x="6492" y="16390"/>
                </a:cubicBezTo>
                <a:cubicBezTo>
                  <a:pt x="6661" y="16591"/>
                  <a:pt x="6747" y="16851"/>
                  <a:pt x="6747" y="17164"/>
                </a:cubicBezTo>
                <a:cubicBezTo>
                  <a:pt x="6747" y="17799"/>
                  <a:pt x="6900" y="18333"/>
                  <a:pt x="7203" y="18776"/>
                </a:cubicBezTo>
                <a:cubicBezTo>
                  <a:pt x="7508" y="19216"/>
                  <a:pt x="7878" y="19437"/>
                  <a:pt x="8312" y="19437"/>
                </a:cubicBezTo>
                <a:cubicBezTo>
                  <a:pt x="8732" y="19437"/>
                  <a:pt x="9092" y="19216"/>
                  <a:pt x="9397" y="18776"/>
                </a:cubicBezTo>
                <a:cubicBezTo>
                  <a:pt x="9700" y="18333"/>
                  <a:pt x="9853" y="17799"/>
                  <a:pt x="9853" y="17164"/>
                </a:cubicBezTo>
                <a:lnTo>
                  <a:pt x="9853" y="10057"/>
                </a:lnTo>
                <a:cubicBezTo>
                  <a:pt x="8856" y="10461"/>
                  <a:pt x="8042" y="11336"/>
                  <a:pt x="7420" y="12680"/>
                </a:cubicBezTo>
                <a:cubicBezTo>
                  <a:pt x="7344" y="12886"/>
                  <a:pt x="7210" y="12991"/>
                  <a:pt x="7019" y="12991"/>
                </a:cubicBezTo>
                <a:cubicBezTo>
                  <a:pt x="6828" y="12991"/>
                  <a:pt x="6700" y="12886"/>
                  <a:pt x="6631" y="12680"/>
                </a:cubicBezTo>
                <a:cubicBezTo>
                  <a:pt x="6227" y="11796"/>
                  <a:pt x="5734" y="11110"/>
                  <a:pt x="5147" y="10619"/>
                </a:cubicBezTo>
                <a:cubicBezTo>
                  <a:pt x="4560" y="10128"/>
                  <a:pt x="3940" y="9879"/>
                  <a:pt x="3284" y="9879"/>
                </a:cubicBezTo>
                <a:cubicBezTo>
                  <a:pt x="2363" y="9879"/>
                  <a:pt x="1541" y="10345"/>
                  <a:pt x="808" y="11271"/>
                </a:cubicBezTo>
                <a:cubicBezTo>
                  <a:pt x="718" y="11381"/>
                  <a:pt x="596" y="11435"/>
                  <a:pt x="455" y="11435"/>
                </a:cubicBezTo>
                <a:cubicBezTo>
                  <a:pt x="381" y="11435"/>
                  <a:pt x="305" y="11407"/>
                  <a:pt x="238" y="11356"/>
                </a:cubicBezTo>
                <a:cubicBezTo>
                  <a:pt x="47" y="11229"/>
                  <a:pt x="-26" y="11034"/>
                  <a:pt x="7" y="10774"/>
                </a:cubicBezTo>
                <a:cubicBezTo>
                  <a:pt x="245" y="9537"/>
                  <a:pt x="660" y="8400"/>
                  <a:pt x="1259" y="7355"/>
                </a:cubicBezTo>
                <a:cubicBezTo>
                  <a:pt x="1855" y="6307"/>
                  <a:pt x="2595" y="5390"/>
                  <a:pt x="3468" y="4596"/>
                </a:cubicBezTo>
                <a:cubicBezTo>
                  <a:pt x="4343" y="3803"/>
                  <a:pt x="5321" y="3168"/>
                  <a:pt x="6402" y="2688"/>
                </a:cubicBezTo>
                <a:cubicBezTo>
                  <a:pt x="7482" y="2213"/>
                  <a:pt x="8634" y="1917"/>
                  <a:pt x="9850" y="1798"/>
                </a:cubicBezTo>
                <a:lnTo>
                  <a:pt x="9850" y="1081"/>
                </a:lnTo>
                <a:cubicBezTo>
                  <a:pt x="9850" y="767"/>
                  <a:pt x="9936" y="508"/>
                  <a:pt x="10118" y="304"/>
                </a:cubicBezTo>
                <a:cubicBezTo>
                  <a:pt x="10296" y="101"/>
                  <a:pt x="10511" y="0"/>
                  <a:pt x="10764" y="0"/>
                </a:cubicBezTo>
                <a:cubicBezTo>
                  <a:pt x="11029" y="0"/>
                  <a:pt x="11248" y="101"/>
                  <a:pt x="11420" y="304"/>
                </a:cubicBezTo>
                <a:cubicBezTo>
                  <a:pt x="11589" y="508"/>
                  <a:pt x="11675" y="767"/>
                  <a:pt x="11675" y="1081"/>
                </a:cubicBezTo>
                <a:lnTo>
                  <a:pt x="11675" y="1798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/>
        </p:spPr>
        <p:txBody>
          <a:bodyPr lIns="101578" tIns="101578" rIns="101578" bIns="101578" anchor="ctr"/>
          <a:lstStyle/>
          <a:p>
            <a:pPr marL="0" marR="0" lvl="0" indent="0" defTabSz="91419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6600" b="0" i="0" u="none" strike="noStrike" kern="0" cap="none" spc="0" normalizeH="0" baseline="0" noProof="0" dirty="0">
              <a:ln>
                <a:noFill/>
              </a:ln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Gill Sans" charset="0"/>
              <a:sym typeface="Gill Sans" charset="0"/>
            </a:endParaRPr>
          </a:p>
        </p:txBody>
      </p:sp>
      <p:sp>
        <p:nvSpPr>
          <p:cNvPr id="177" name="Freeform 105">
            <a:extLst>
              <a:ext uri="{FF2B5EF4-FFF2-40B4-BE49-F238E27FC236}">
                <a16:creationId xmlns:a16="http://schemas.microsoft.com/office/drawing/2014/main" id="{79366CB4-AD98-4BDE-AACB-4B1449D7FF2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7738323" y="2072971"/>
            <a:ext cx="445665" cy="394124"/>
          </a:xfrm>
          <a:custGeom>
            <a:avLst/>
            <a:gdLst>
              <a:gd name="connsiteX0" fmla="*/ 358785 w 512434"/>
              <a:gd name="connsiteY0" fmla="*/ 409158 h 453171"/>
              <a:gd name="connsiteX1" fmla="*/ 345300 w 512434"/>
              <a:gd name="connsiteY1" fmla="*/ 425866 h 453171"/>
              <a:gd name="connsiteX2" fmla="*/ 358785 w 512434"/>
              <a:gd name="connsiteY2" fmla="*/ 439722 h 453171"/>
              <a:gd name="connsiteX3" fmla="*/ 372270 w 512434"/>
              <a:gd name="connsiteY3" fmla="*/ 425866 h 453171"/>
              <a:gd name="connsiteX4" fmla="*/ 358785 w 512434"/>
              <a:gd name="connsiteY4" fmla="*/ 409158 h 453171"/>
              <a:gd name="connsiteX5" fmla="*/ 151153 w 512434"/>
              <a:gd name="connsiteY5" fmla="*/ 300585 h 453171"/>
              <a:gd name="connsiteX6" fmla="*/ 195731 w 512434"/>
              <a:gd name="connsiteY6" fmla="*/ 300585 h 453171"/>
              <a:gd name="connsiteX7" fmla="*/ 195731 w 512434"/>
              <a:gd name="connsiteY7" fmla="*/ 345175 h 453171"/>
              <a:gd name="connsiteX8" fmla="*/ 151153 w 512434"/>
              <a:gd name="connsiteY8" fmla="*/ 345175 h 453171"/>
              <a:gd name="connsiteX9" fmla="*/ 71978 w 512434"/>
              <a:gd name="connsiteY9" fmla="*/ 300585 h 453171"/>
              <a:gd name="connsiteX10" fmla="*/ 120152 w 512434"/>
              <a:gd name="connsiteY10" fmla="*/ 300585 h 453171"/>
              <a:gd name="connsiteX11" fmla="*/ 120152 w 512434"/>
              <a:gd name="connsiteY11" fmla="*/ 345175 h 453171"/>
              <a:gd name="connsiteX12" fmla="*/ 71978 w 512434"/>
              <a:gd name="connsiteY12" fmla="*/ 345175 h 453171"/>
              <a:gd name="connsiteX13" fmla="*/ 481786 w 512434"/>
              <a:gd name="connsiteY13" fmla="*/ 286492 h 453171"/>
              <a:gd name="connsiteX14" fmla="*/ 468300 w 512434"/>
              <a:gd name="connsiteY14" fmla="*/ 299940 h 453171"/>
              <a:gd name="connsiteX15" fmla="*/ 481786 w 512434"/>
              <a:gd name="connsiteY15" fmla="*/ 313389 h 453171"/>
              <a:gd name="connsiteX16" fmla="*/ 498948 w 512434"/>
              <a:gd name="connsiteY16" fmla="*/ 299940 h 453171"/>
              <a:gd name="connsiteX17" fmla="*/ 481786 w 512434"/>
              <a:gd name="connsiteY17" fmla="*/ 286492 h 453171"/>
              <a:gd name="connsiteX18" fmla="*/ 235785 w 512434"/>
              <a:gd name="connsiteY18" fmla="*/ 286492 h 453171"/>
              <a:gd name="connsiteX19" fmla="*/ 222300 w 512434"/>
              <a:gd name="connsiteY19" fmla="*/ 299940 h 453171"/>
              <a:gd name="connsiteX20" fmla="*/ 235785 w 512434"/>
              <a:gd name="connsiteY20" fmla="*/ 313389 h 453171"/>
              <a:gd name="connsiteX21" fmla="*/ 249270 w 512434"/>
              <a:gd name="connsiteY21" fmla="*/ 299940 h 453171"/>
              <a:gd name="connsiteX22" fmla="*/ 235785 w 512434"/>
              <a:gd name="connsiteY22" fmla="*/ 286492 h 453171"/>
              <a:gd name="connsiteX23" fmla="*/ 151153 w 512434"/>
              <a:gd name="connsiteY23" fmla="*/ 228588 h 453171"/>
              <a:gd name="connsiteX24" fmla="*/ 195731 w 512434"/>
              <a:gd name="connsiteY24" fmla="*/ 228588 h 453171"/>
              <a:gd name="connsiteX25" fmla="*/ 195731 w 512434"/>
              <a:gd name="connsiteY25" fmla="*/ 273178 h 453171"/>
              <a:gd name="connsiteX26" fmla="*/ 151153 w 512434"/>
              <a:gd name="connsiteY26" fmla="*/ 273178 h 453171"/>
              <a:gd name="connsiteX27" fmla="*/ 71978 w 512434"/>
              <a:gd name="connsiteY27" fmla="*/ 228588 h 453171"/>
              <a:gd name="connsiteX28" fmla="*/ 120152 w 512434"/>
              <a:gd name="connsiteY28" fmla="*/ 228588 h 453171"/>
              <a:gd name="connsiteX29" fmla="*/ 120152 w 512434"/>
              <a:gd name="connsiteY29" fmla="*/ 273178 h 453171"/>
              <a:gd name="connsiteX30" fmla="*/ 71978 w 512434"/>
              <a:gd name="connsiteY30" fmla="*/ 273178 h 453171"/>
              <a:gd name="connsiteX31" fmla="*/ 427028 w 512434"/>
              <a:gd name="connsiteY31" fmla="*/ 221695 h 453171"/>
              <a:gd name="connsiteX32" fmla="*/ 372270 w 512434"/>
              <a:gd name="connsiteY32" fmla="*/ 275896 h 453171"/>
              <a:gd name="connsiteX33" fmla="*/ 358785 w 512434"/>
              <a:gd name="connsiteY33" fmla="*/ 272636 h 453171"/>
              <a:gd name="connsiteX34" fmla="*/ 341622 w 512434"/>
              <a:gd name="connsiteY34" fmla="*/ 279564 h 453171"/>
              <a:gd name="connsiteX35" fmla="*/ 283596 w 512434"/>
              <a:gd name="connsiteY35" fmla="*/ 238404 h 453171"/>
              <a:gd name="connsiteX36" fmla="*/ 266433 w 512434"/>
              <a:gd name="connsiteY36" fmla="*/ 238404 h 453171"/>
              <a:gd name="connsiteX37" fmla="*/ 270111 w 512434"/>
              <a:gd name="connsiteY37" fmla="*/ 255520 h 453171"/>
              <a:gd name="connsiteX38" fmla="*/ 331406 w 512434"/>
              <a:gd name="connsiteY38" fmla="*/ 303200 h 453171"/>
              <a:gd name="connsiteX39" fmla="*/ 358785 w 512434"/>
              <a:gd name="connsiteY39" fmla="*/ 327245 h 453171"/>
              <a:gd name="connsiteX40" fmla="*/ 386164 w 512434"/>
              <a:gd name="connsiteY40" fmla="*/ 299940 h 453171"/>
              <a:gd name="connsiteX41" fmla="*/ 386164 w 512434"/>
              <a:gd name="connsiteY41" fmla="*/ 296680 h 453171"/>
              <a:gd name="connsiteX42" fmla="*/ 444191 w 512434"/>
              <a:gd name="connsiteY42" fmla="*/ 238404 h 453171"/>
              <a:gd name="connsiteX43" fmla="*/ 444191 w 512434"/>
              <a:gd name="connsiteY43" fmla="*/ 221695 h 453171"/>
              <a:gd name="connsiteX44" fmla="*/ 427028 w 512434"/>
              <a:gd name="connsiteY44" fmla="*/ 221695 h 453171"/>
              <a:gd name="connsiteX45" fmla="*/ 358785 w 512434"/>
              <a:gd name="connsiteY45" fmla="*/ 163826 h 453171"/>
              <a:gd name="connsiteX46" fmla="*/ 345300 w 512434"/>
              <a:gd name="connsiteY46" fmla="*/ 177274 h 453171"/>
              <a:gd name="connsiteX47" fmla="*/ 358785 w 512434"/>
              <a:gd name="connsiteY47" fmla="*/ 190723 h 453171"/>
              <a:gd name="connsiteX48" fmla="*/ 372270 w 512434"/>
              <a:gd name="connsiteY48" fmla="*/ 177274 h 453171"/>
              <a:gd name="connsiteX49" fmla="*/ 358785 w 512434"/>
              <a:gd name="connsiteY49" fmla="*/ 163826 h 453171"/>
              <a:gd name="connsiteX50" fmla="*/ 151153 w 512434"/>
              <a:gd name="connsiteY50" fmla="*/ 156592 h 453171"/>
              <a:gd name="connsiteX51" fmla="*/ 195731 w 512434"/>
              <a:gd name="connsiteY51" fmla="*/ 156592 h 453171"/>
              <a:gd name="connsiteX52" fmla="*/ 195731 w 512434"/>
              <a:gd name="connsiteY52" fmla="*/ 201182 h 453171"/>
              <a:gd name="connsiteX53" fmla="*/ 151153 w 512434"/>
              <a:gd name="connsiteY53" fmla="*/ 201182 h 453171"/>
              <a:gd name="connsiteX54" fmla="*/ 37595 w 512434"/>
              <a:gd name="connsiteY54" fmla="*/ 102289 h 453171"/>
              <a:gd name="connsiteX55" fmla="*/ 37595 w 512434"/>
              <a:gd name="connsiteY55" fmla="*/ 374925 h 453171"/>
              <a:gd name="connsiteX56" fmla="*/ 228838 w 512434"/>
              <a:gd name="connsiteY56" fmla="*/ 374925 h 453171"/>
              <a:gd name="connsiteX57" fmla="*/ 208406 w 512434"/>
              <a:gd name="connsiteY57" fmla="*/ 299940 h 453171"/>
              <a:gd name="connsiteX58" fmla="*/ 246001 w 512434"/>
              <a:gd name="connsiteY58" fmla="*/ 201318 h 453171"/>
              <a:gd name="connsiteX59" fmla="*/ 225569 w 512434"/>
              <a:gd name="connsiteY59" fmla="*/ 201318 h 453171"/>
              <a:gd name="connsiteX60" fmla="*/ 225569 w 512434"/>
              <a:gd name="connsiteY60" fmla="*/ 156898 h 453171"/>
              <a:gd name="connsiteX61" fmla="*/ 270111 w 512434"/>
              <a:gd name="connsiteY61" fmla="*/ 156898 h 453171"/>
              <a:gd name="connsiteX62" fmla="*/ 270111 w 512434"/>
              <a:gd name="connsiteY62" fmla="*/ 177274 h 453171"/>
              <a:gd name="connsiteX63" fmla="*/ 358785 w 512434"/>
              <a:gd name="connsiteY63" fmla="*/ 149970 h 453171"/>
              <a:gd name="connsiteX64" fmla="*/ 382895 w 512434"/>
              <a:gd name="connsiteY64" fmla="*/ 149970 h 453171"/>
              <a:gd name="connsiteX65" fmla="*/ 382895 w 512434"/>
              <a:gd name="connsiteY65" fmla="*/ 102289 h 453171"/>
              <a:gd name="connsiteX66" fmla="*/ 37595 w 512434"/>
              <a:gd name="connsiteY66" fmla="*/ 102289 h 453171"/>
              <a:gd name="connsiteX67" fmla="*/ 136894 w 512434"/>
              <a:gd name="connsiteY67" fmla="*/ 30564 h 453171"/>
              <a:gd name="connsiteX68" fmla="*/ 136894 w 512434"/>
              <a:gd name="connsiteY68" fmla="*/ 68057 h 453171"/>
              <a:gd name="connsiteX69" fmla="*/ 283596 w 512434"/>
              <a:gd name="connsiteY69" fmla="*/ 68057 h 453171"/>
              <a:gd name="connsiteX70" fmla="*/ 283596 w 512434"/>
              <a:gd name="connsiteY70" fmla="*/ 30564 h 453171"/>
              <a:gd name="connsiteX71" fmla="*/ 136894 w 512434"/>
              <a:gd name="connsiteY71" fmla="*/ 30564 h 453171"/>
              <a:gd name="connsiteX72" fmla="*/ 30648 w 512434"/>
              <a:gd name="connsiteY72" fmla="*/ 0 h 453171"/>
              <a:gd name="connsiteX73" fmla="*/ 389433 w 512434"/>
              <a:gd name="connsiteY73" fmla="*/ 0 h 453171"/>
              <a:gd name="connsiteX74" fmla="*/ 420490 w 512434"/>
              <a:gd name="connsiteY74" fmla="*/ 30564 h 453171"/>
              <a:gd name="connsiteX75" fmla="*/ 420490 w 512434"/>
              <a:gd name="connsiteY75" fmla="*/ 163826 h 453171"/>
              <a:gd name="connsiteX76" fmla="*/ 512434 w 512434"/>
              <a:gd name="connsiteY76" fmla="*/ 299940 h 453171"/>
              <a:gd name="connsiteX77" fmla="*/ 358785 w 512434"/>
              <a:gd name="connsiteY77" fmla="*/ 453171 h 453171"/>
              <a:gd name="connsiteX78" fmla="*/ 263164 w 512434"/>
              <a:gd name="connsiteY78" fmla="*/ 419346 h 453171"/>
              <a:gd name="connsiteX79" fmla="*/ 30648 w 512434"/>
              <a:gd name="connsiteY79" fmla="*/ 419346 h 453171"/>
              <a:gd name="connsiteX80" fmla="*/ 0 w 512434"/>
              <a:gd name="connsiteY80" fmla="*/ 388374 h 453171"/>
              <a:gd name="connsiteX81" fmla="*/ 0 w 512434"/>
              <a:gd name="connsiteY81" fmla="*/ 30564 h 453171"/>
              <a:gd name="connsiteX82" fmla="*/ 30648 w 512434"/>
              <a:gd name="connsiteY82" fmla="*/ 0 h 453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2434" h="453171">
                <a:moveTo>
                  <a:pt x="358785" y="409158"/>
                </a:moveTo>
                <a:cubicBezTo>
                  <a:pt x="351838" y="409158"/>
                  <a:pt x="345300" y="415678"/>
                  <a:pt x="345300" y="425866"/>
                </a:cubicBezTo>
                <a:cubicBezTo>
                  <a:pt x="345300" y="432794"/>
                  <a:pt x="351838" y="439722"/>
                  <a:pt x="358785" y="439722"/>
                </a:cubicBezTo>
                <a:cubicBezTo>
                  <a:pt x="365732" y="439722"/>
                  <a:pt x="372270" y="432794"/>
                  <a:pt x="372270" y="425866"/>
                </a:cubicBezTo>
                <a:cubicBezTo>
                  <a:pt x="372270" y="415678"/>
                  <a:pt x="365732" y="409158"/>
                  <a:pt x="358785" y="409158"/>
                </a:cubicBezTo>
                <a:close/>
                <a:moveTo>
                  <a:pt x="151153" y="300585"/>
                </a:moveTo>
                <a:lnTo>
                  <a:pt x="195731" y="300585"/>
                </a:lnTo>
                <a:lnTo>
                  <a:pt x="195731" y="345175"/>
                </a:lnTo>
                <a:lnTo>
                  <a:pt x="151153" y="345175"/>
                </a:lnTo>
                <a:close/>
                <a:moveTo>
                  <a:pt x="71978" y="300585"/>
                </a:moveTo>
                <a:lnTo>
                  <a:pt x="120152" y="300585"/>
                </a:lnTo>
                <a:lnTo>
                  <a:pt x="120152" y="345175"/>
                </a:lnTo>
                <a:lnTo>
                  <a:pt x="71978" y="345175"/>
                </a:lnTo>
                <a:close/>
                <a:moveTo>
                  <a:pt x="481786" y="286492"/>
                </a:moveTo>
                <a:cubicBezTo>
                  <a:pt x="474839" y="286492"/>
                  <a:pt x="468300" y="293012"/>
                  <a:pt x="468300" y="299940"/>
                </a:cubicBezTo>
                <a:cubicBezTo>
                  <a:pt x="468300" y="310128"/>
                  <a:pt x="474839" y="313389"/>
                  <a:pt x="481786" y="313389"/>
                </a:cubicBezTo>
                <a:cubicBezTo>
                  <a:pt x="492002" y="313389"/>
                  <a:pt x="498948" y="310128"/>
                  <a:pt x="498948" y="299940"/>
                </a:cubicBezTo>
                <a:cubicBezTo>
                  <a:pt x="498948" y="293012"/>
                  <a:pt x="492002" y="286492"/>
                  <a:pt x="481786" y="286492"/>
                </a:cubicBezTo>
                <a:close/>
                <a:moveTo>
                  <a:pt x="235785" y="286492"/>
                </a:moveTo>
                <a:cubicBezTo>
                  <a:pt x="228838" y="286492"/>
                  <a:pt x="222300" y="293012"/>
                  <a:pt x="222300" y="299940"/>
                </a:cubicBezTo>
                <a:cubicBezTo>
                  <a:pt x="222300" y="310128"/>
                  <a:pt x="228838" y="313389"/>
                  <a:pt x="235785" y="313389"/>
                </a:cubicBezTo>
                <a:cubicBezTo>
                  <a:pt x="242732" y="313389"/>
                  <a:pt x="249270" y="310128"/>
                  <a:pt x="249270" y="299940"/>
                </a:cubicBezTo>
                <a:cubicBezTo>
                  <a:pt x="249270" y="293012"/>
                  <a:pt x="242732" y="286492"/>
                  <a:pt x="235785" y="286492"/>
                </a:cubicBezTo>
                <a:close/>
                <a:moveTo>
                  <a:pt x="151153" y="228588"/>
                </a:moveTo>
                <a:lnTo>
                  <a:pt x="195731" y="228588"/>
                </a:lnTo>
                <a:lnTo>
                  <a:pt x="195731" y="273178"/>
                </a:lnTo>
                <a:lnTo>
                  <a:pt x="151153" y="273178"/>
                </a:lnTo>
                <a:close/>
                <a:moveTo>
                  <a:pt x="71978" y="228588"/>
                </a:moveTo>
                <a:lnTo>
                  <a:pt x="120152" y="228588"/>
                </a:lnTo>
                <a:lnTo>
                  <a:pt x="120152" y="273178"/>
                </a:lnTo>
                <a:lnTo>
                  <a:pt x="71978" y="273178"/>
                </a:lnTo>
                <a:close/>
                <a:moveTo>
                  <a:pt x="427028" y="221695"/>
                </a:moveTo>
                <a:cubicBezTo>
                  <a:pt x="427028" y="221695"/>
                  <a:pt x="427028" y="221695"/>
                  <a:pt x="372270" y="275896"/>
                </a:cubicBezTo>
                <a:cubicBezTo>
                  <a:pt x="369001" y="275896"/>
                  <a:pt x="365732" y="272636"/>
                  <a:pt x="358785" y="272636"/>
                </a:cubicBezTo>
                <a:cubicBezTo>
                  <a:pt x="351838" y="272636"/>
                  <a:pt x="345300" y="275896"/>
                  <a:pt x="341622" y="279564"/>
                </a:cubicBezTo>
                <a:cubicBezTo>
                  <a:pt x="341622" y="279564"/>
                  <a:pt x="341622" y="279564"/>
                  <a:pt x="283596" y="238404"/>
                </a:cubicBezTo>
                <a:cubicBezTo>
                  <a:pt x="280327" y="231883"/>
                  <a:pt x="270111" y="235143"/>
                  <a:pt x="266433" y="238404"/>
                </a:cubicBezTo>
                <a:cubicBezTo>
                  <a:pt x="263164" y="242071"/>
                  <a:pt x="266433" y="252260"/>
                  <a:pt x="270111" y="255520"/>
                </a:cubicBezTo>
                <a:cubicBezTo>
                  <a:pt x="270111" y="255520"/>
                  <a:pt x="270111" y="255520"/>
                  <a:pt x="331406" y="303200"/>
                </a:cubicBezTo>
                <a:cubicBezTo>
                  <a:pt x="331406" y="317056"/>
                  <a:pt x="345300" y="327245"/>
                  <a:pt x="358785" y="327245"/>
                </a:cubicBezTo>
                <a:cubicBezTo>
                  <a:pt x="375948" y="327245"/>
                  <a:pt x="386164" y="317056"/>
                  <a:pt x="386164" y="299940"/>
                </a:cubicBezTo>
                <a:lnTo>
                  <a:pt x="386164" y="296680"/>
                </a:lnTo>
                <a:cubicBezTo>
                  <a:pt x="386164" y="296680"/>
                  <a:pt x="386164" y="296680"/>
                  <a:pt x="444191" y="238404"/>
                </a:cubicBezTo>
                <a:cubicBezTo>
                  <a:pt x="447869" y="231883"/>
                  <a:pt x="451138" y="224955"/>
                  <a:pt x="444191" y="221695"/>
                </a:cubicBezTo>
                <a:cubicBezTo>
                  <a:pt x="440922" y="218027"/>
                  <a:pt x="433975" y="218027"/>
                  <a:pt x="427028" y="221695"/>
                </a:cubicBezTo>
                <a:close/>
                <a:moveTo>
                  <a:pt x="358785" y="163826"/>
                </a:moveTo>
                <a:cubicBezTo>
                  <a:pt x="351838" y="163826"/>
                  <a:pt x="345300" y="170346"/>
                  <a:pt x="345300" y="177274"/>
                </a:cubicBezTo>
                <a:cubicBezTo>
                  <a:pt x="345300" y="184202"/>
                  <a:pt x="351838" y="190723"/>
                  <a:pt x="358785" y="190723"/>
                </a:cubicBezTo>
                <a:cubicBezTo>
                  <a:pt x="365732" y="190723"/>
                  <a:pt x="372270" y="184202"/>
                  <a:pt x="372270" y="177274"/>
                </a:cubicBezTo>
                <a:cubicBezTo>
                  <a:pt x="372270" y="170346"/>
                  <a:pt x="365732" y="163826"/>
                  <a:pt x="358785" y="163826"/>
                </a:cubicBezTo>
                <a:close/>
                <a:moveTo>
                  <a:pt x="151153" y="156592"/>
                </a:moveTo>
                <a:lnTo>
                  <a:pt x="195731" y="156592"/>
                </a:lnTo>
                <a:lnTo>
                  <a:pt x="195731" y="201182"/>
                </a:lnTo>
                <a:lnTo>
                  <a:pt x="151153" y="201182"/>
                </a:lnTo>
                <a:close/>
                <a:moveTo>
                  <a:pt x="37595" y="102289"/>
                </a:moveTo>
                <a:lnTo>
                  <a:pt x="37595" y="374925"/>
                </a:lnTo>
                <a:cubicBezTo>
                  <a:pt x="37595" y="374925"/>
                  <a:pt x="37595" y="374925"/>
                  <a:pt x="228838" y="374925"/>
                </a:cubicBezTo>
                <a:cubicBezTo>
                  <a:pt x="215353" y="354549"/>
                  <a:pt x="208406" y="327245"/>
                  <a:pt x="208406" y="299940"/>
                </a:cubicBezTo>
                <a:cubicBezTo>
                  <a:pt x="208406" y="262448"/>
                  <a:pt x="222300" y="228215"/>
                  <a:pt x="246001" y="201318"/>
                </a:cubicBezTo>
                <a:cubicBezTo>
                  <a:pt x="246001" y="201318"/>
                  <a:pt x="246001" y="201318"/>
                  <a:pt x="225569" y="201318"/>
                </a:cubicBezTo>
                <a:cubicBezTo>
                  <a:pt x="225569" y="201318"/>
                  <a:pt x="225569" y="201318"/>
                  <a:pt x="225569" y="156898"/>
                </a:cubicBezTo>
                <a:cubicBezTo>
                  <a:pt x="225569" y="156898"/>
                  <a:pt x="225569" y="156898"/>
                  <a:pt x="270111" y="156898"/>
                </a:cubicBezTo>
                <a:cubicBezTo>
                  <a:pt x="270111" y="156898"/>
                  <a:pt x="270111" y="156898"/>
                  <a:pt x="270111" y="177274"/>
                </a:cubicBezTo>
                <a:cubicBezTo>
                  <a:pt x="293812" y="160158"/>
                  <a:pt x="324868" y="149970"/>
                  <a:pt x="358785" y="149970"/>
                </a:cubicBezTo>
                <a:cubicBezTo>
                  <a:pt x="365732" y="149970"/>
                  <a:pt x="375948" y="149970"/>
                  <a:pt x="382895" y="149970"/>
                </a:cubicBezTo>
                <a:cubicBezTo>
                  <a:pt x="382895" y="149970"/>
                  <a:pt x="382895" y="149970"/>
                  <a:pt x="382895" y="102289"/>
                </a:cubicBezTo>
                <a:cubicBezTo>
                  <a:pt x="382895" y="102289"/>
                  <a:pt x="382895" y="102289"/>
                  <a:pt x="37595" y="102289"/>
                </a:cubicBezTo>
                <a:close/>
                <a:moveTo>
                  <a:pt x="136894" y="30564"/>
                </a:moveTo>
                <a:lnTo>
                  <a:pt x="136894" y="68057"/>
                </a:lnTo>
                <a:cubicBezTo>
                  <a:pt x="136894" y="68057"/>
                  <a:pt x="136894" y="68057"/>
                  <a:pt x="283596" y="68057"/>
                </a:cubicBezTo>
                <a:cubicBezTo>
                  <a:pt x="283596" y="68057"/>
                  <a:pt x="283596" y="68057"/>
                  <a:pt x="283596" y="30564"/>
                </a:cubicBezTo>
                <a:cubicBezTo>
                  <a:pt x="283596" y="30564"/>
                  <a:pt x="283596" y="30564"/>
                  <a:pt x="136894" y="30564"/>
                </a:cubicBezTo>
                <a:close/>
                <a:moveTo>
                  <a:pt x="30648" y="0"/>
                </a:moveTo>
                <a:cubicBezTo>
                  <a:pt x="30648" y="0"/>
                  <a:pt x="30648" y="0"/>
                  <a:pt x="389433" y="0"/>
                </a:cubicBezTo>
                <a:cubicBezTo>
                  <a:pt x="406596" y="0"/>
                  <a:pt x="420490" y="13856"/>
                  <a:pt x="420490" y="30564"/>
                </a:cubicBezTo>
                <a:cubicBezTo>
                  <a:pt x="420490" y="30564"/>
                  <a:pt x="420490" y="30564"/>
                  <a:pt x="420490" y="163826"/>
                </a:cubicBezTo>
                <a:cubicBezTo>
                  <a:pt x="474839" y="187463"/>
                  <a:pt x="512434" y="238404"/>
                  <a:pt x="512434" y="299940"/>
                </a:cubicBezTo>
                <a:cubicBezTo>
                  <a:pt x="512434" y="385113"/>
                  <a:pt x="444191" y="453171"/>
                  <a:pt x="358785" y="453171"/>
                </a:cubicBezTo>
                <a:cubicBezTo>
                  <a:pt x="324868" y="453171"/>
                  <a:pt x="290543" y="439722"/>
                  <a:pt x="263164" y="419346"/>
                </a:cubicBezTo>
                <a:cubicBezTo>
                  <a:pt x="263164" y="419346"/>
                  <a:pt x="263164" y="419346"/>
                  <a:pt x="30648" y="419346"/>
                </a:cubicBezTo>
                <a:cubicBezTo>
                  <a:pt x="13894" y="419346"/>
                  <a:pt x="0" y="405490"/>
                  <a:pt x="0" y="388374"/>
                </a:cubicBezTo>
                <a:cubicBezTo>
                  <a:pt x="0" y="388374"/>
                  <a:pt x="0" y="388374"/>
                  <a:pt x="0" y="30564"/>
                </a:cubicBezTo>
                <a:cubicBezTo>
                  <a:pt x="0" y="13856"/>
                  <a:pt x="13894" y="0"/>
                  <a:pt x="30648" y="0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square" anchor="ctr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8" name="TextBox 106">
            <a:extLst>
              <a:ext uri="{FF2B5EF4-FFF2-40B4-BE49-F238E27FC236}">
                <a16:creationId xmlns:a16="http://schemas.microsoft.com/office/drawing/2014/main" id="{747EAF77-884A-43CB-ACC5-F2327A7A7CA6}"/>
              </a:ext>
            </a:extLst>
          </p:cNvPr>
          <p:cNvSpPr txBox="1"/>
          <p:nvPr/>
        </p:nvSpPr>
        <p:spPr>
          <a:xfrm>
            <a:off x="8287419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广告合作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79" name="TextBox 107">
            <a:extLst>
              <a:ext uri="{FF2B5EF4-FFF2-40B4-BE49-F238E27FC236}">
                <a16:creationId xmlns:a16="http://schemas.microsoft.com/office/drawing/2014/main" id="{5C63536D-DDA8-4219-B16D-BBA41600BF0A}"/>
              </a:ext>
            </a:extLst>
          </p:cNvPr>
          <p:cNvSpPr txBox="1"/>
          <p:nvPr/>
        </p:nvSpPr>
        <p:spPr>
          <a:xfrm>
            <a:off x="8287419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平台上，展示合作伙伴的广告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0" name="TextBox 108">
            <a:extLst>
              <a:ext uri="{FF2B5EF4-FFF2-40B4-BE49-F238E27FC236}">
                <a16:creationId xmlns:a16="http://schemas.microsoft.com/office/drawing/2014/main" id="{C72FB104-BF04-4393-BBF9-04C3708A3D2F}"/>
              </a:ext>
            </a:extLst>
          </p:cNvPr>
          <p:cNvSpPr txBox="1"/>
          <p:nvPr/>
        </p:nvSpPr>
        <p:spPr>
          <a:xfrm>
            <a:off x="8337965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服务接入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1" name="TextBox 109">
            <a:extLst>
              <a:ext uri="{FF2B5EF4-FFF2-40B4-BE49-F238E27FC236}">
                <a16:creationId xmlns:a16="http://schemas.microsoft.com/office/drawing/2014/main" id="{53AA4E79-41E3-47CD-A51D-87D09F12857A}"/>
              </a:ext>
            </a:extLst>
          </p:cNvPr>
          <p:cNvSpPr txBox="1"/>
          <p:nvPr/>
        </p:nvSpPr>
        <p:spPr>
          <a:xfrm>
            <a:off x="8337965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在油站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平台上，接入合作伙伴提供的车主服务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2" name="TextBox 110">
            <a:extLst>
              <a:ext uri="{FF2B5EF4-FFF2-40B4-BE49-F238E27FC236}">
                <a16:creationId xmlns:a16="http://schemas.microsoft.com/office/drawing/2014/main" id="{D0A703CB-63AD-431A-8E41-6F942496C89C}"/>
              </a:ext>
            </a:extLst>
          </p:cNvPr>
          <p:cNvSpPr txBox="1"/>
          <p:nvPr/>
        </p:nvSpPr>
        <p:spPr>
          <a:xfrm>
            <a:off x="8394599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用户导流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3" name="TextBox 111">
            <a:extLst>
              <a:ext uri="{FF2B5EF4-FFF2-40B4-BE49-F238E27FC236}">
                <a16:creationId xmlns:a16="http://schemas.microsoft.com/office/drawing/2014/main" id="{BB76BCFB-33BC-47A2-AD69-B9EB4DCA8E33}"/>
              </a:ext>
            </a:extLst>
          </p:cNvPr>
          <p:cNvSpPr txBox="1"/>
          <p:nvPr/>
        </p:nvSpPr>
        <p:spPr>
          <a:xfrm>
            <a:off x="8394599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平台，为伙伴线上、线下的业务导流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4" name="TextBox 113">
            <a:extLst>
              <a:ext uri="{FF2B5EF4-FFF2-40B4-BE49-F238E27FC236}">
                <a16:creationId xmlns:a16="http://schemas.microsoft.com/office/drawing/2014/main" id="{37D92217-62E4-4778-931D-BC053C730810}"/>
              </a:ext>
            </a:extLst>
          </p:cNvPr>
          <p:cNvSpPr txBox="1"/>
          <p:nvPr/>
        </p:nvSpPr>
        <p:spPr>
          <a:xfrm flipH="1">
            <a:off x="2839020" y="189629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金融服务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5" name="TextBox 114">
            <a:extLst>
              <a:ext uri="{FF2B5EF4-FFF2-40B4-BE49-F238E27FC236}">
                <a16:creationId xmlns:a16="http://schemas.microsoft.com/office/drawing/2014/main" id="{B3DED399-6BA6-4A95-9A79-D2BCDEE8EEDE}"/>
              </a:ext>
            </a:extLst>
          </p:cNvPr>
          <p:cNvSpPr txBox="1"/>
          <p:nvPr/>
        </p:nvSpPr>
        <p:spPr>
          <a:xfrm flipH="1">
            <a:off x="1604737" y="215360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与油站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平台一起，为用户提供金融服务</a:t>
            </a:r>
            <a:endParaRPr lang="en-US" sz="1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6" name="TextBox 115">
            <a:extLst>
              <a:ext uri="{FF2B5EF4-FFF2-40B4-BE49-F238E27FC236}">
                <a16:creationId xmlns:a16="http://schemas.microsoft.com/office/drawing/2014/main" id="{D1D8AAAE-A30A-4131-8915-D85284AA7EB3}"/>
              </a:ext>
            </a:extLst>
          </p:cNvPr>
          <p:cNvSpPr txBox="1"/>
          <p:nvPr/>
        </p:nvSpPr>
        <p:spPr>
          <a:xfrm flipH="1">
            <a:off x="2805891" y="3329361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异业联盟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7" name="TextBox 116">
            <a:extLst>
              <a:ext uri="{FF2B5EF4-FFF2-40B4-BE49-F238E27FC236}">
                <a16:creationId xmlns:a16="http://schemas.microsoft.com/office/drawing/2014/main" id="{C28D0B67-4CFD-4E4A-8BBF-467803412CAD}"/>
              </a:ext>
            </a:extLst>
          </p:cNvPr>
          <p:cNvSpPr txBox="1"/>
          <p:nvPr/>
        </p:nvSpPr>
        <p:spPr>
          <a:xfrm flipH="1">
            <a:off x="1571608" y="3586674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异业合作伙伴，通过油站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平台，为冠德油站导入新用户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sp>
        <p:nvSpPr>
          <p:cNvPr id="188" name="TextBox 117">
            <a:extLst>
              <a:ext uri="{FF2B5EF4-FFF2-40B4-BE49-F238E27FC236}">
                <a16:creationId xmlns:a16="http://schemas.microsoft.com/office/drawing/2014/main" id="{24035688-F907-4D7E-93BE-A5CF026657E2}"/>
              </a:ext>
            </a:extLst>
          </p:cNvPr>
          <p:cNvSpPr txBox="1"/>
          <p:nvPr/>
        </p:nvSpPr>
        <p:spPr>
          <a:xfrm flipH="1">
            <a:off x="2751684" y="469240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defTabSz="914400">
              <a:defRPr/>
            </a:pPr>
            <a:r>
              <a: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电商合作</a:t>
            </a:r>
            <a:endParaRPr lang="id-ID" sz="1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189" name="TextBox 118">
            <a:extLst>
              <a:ext uri="{FF2B5EF4-FFF2-40B4-BE49-F238E27FC236}">
                <a16:creationId xmlns:a16="http://schemas.microsoft.com/office/drawing/2014/main" id="{D03DAD05-8D9A-4635-80DC-E53645817171}"/>
              </a:ext>
            </a:extLst>
          </p:cNvPr>
          <p:cNvSpPr txBox="1"/>
          <p:nvPr/>
        </p:nvSpPr>
        <p:spPr>
          <a:xfrm flipH="1">
            <a:off x="1517401" y="4949718"/>
            <a:ext cx="2239686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914400">
              <a:lnSpc>
                <a:spcPct val="120000"/>
              </a:lnSpc>
              <a:defRPr/>
            </a:pP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结合油站</a:t>
            </a:r>
            <a:r>
              <a:rPr lang="en-US" altLang="zh-CN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+</a:t>
            </a:r>
            <a:r>
              <a:rPr lang="zh-CN" altLang="en-US" sz="12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的流量入口资源，共同开展车主相关电商业务</a:t>
            </a:r>
            <a:endParaRPr lang="en-US" sz="12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  <p:grpSp>
        <p:nvGrpSpPr>
          <p:cNvPr id="191" name="Group 6">
            <a:extLst>
              <a:ext uri="{FF2B5EF4-FFF2-40B4-BE49-F238E27FC236}">
                <a16:creationId xmlns:a16="http://schemas.microsoft.com/office/drawing/2014/main" id="{02D4DFD2-192B-4650-AC74-2968284128AD}"/>
              </a:ext>
            </a:extLst>
          </p:cNvPr>
          <p:cNvGrpSpPr/>
          <p:nvPr/>
        </p:nvGrpSpPr>
        <p:grpSpPr>
          <a:xfrm>
            <a:off x="4942799" y="2488293"/>
            <a:ext cx="2324659" cy="2260298"/>
            <a:chOff x="838200" y="1981200"/>
            <a:chExt cx="2408238" cy="2341563"/>
          </a:xfrm>
        </p:grpSpPr>
        <p:sp>
          <p:nvSpPr>
            <p:cNvPr id="193" name="Freeform 5">
              <a:extLst>
                <a:ext uri="{FF2B5EF4-FFF2-40B4-BE49-F238E27FC236}">
                  <a16:creationId xmlns:a16="http://schemas.microsoft.com/office/drawing/2014/main" id="{13995DAF-60D1-4B50-9793-4A1A06E15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  <a:close/>
                </a:path>
              </a:pathLst>
            </a:custGeom>
            <a:solidFill>
              <a:srgbClr val="C03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4" name="Freeform 6">
              <a:extLst>
                <a:ext uri="{FF2B5EF4-FFF2-40B4-BE49-F238E27FC236}">
                  <a16:creationId xmlns:a16="http://schemas.microsoft.com/office/drawing/2014/main" id="{4A431BAE-4418-4D10-9F0E-04B4D13D5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200" y="2432050"/>
              <a:ext cx="1265238" cy="1020763"/>
            </a:xfrm>
            <a:custGeom>
              <a:avLst/>
              <a:gdLst>
                <a:gd name="T0" fmla="*/ 141 w 797"/>
                <a:gd name="T1" fmla="*/ 643 h 643"/>
                <a:gd name="T2" fmla="*/ 107 w 797"/>
                <a:gd name="T3" fmla="*/ 603 h 643"/>
                <a:gd name="T4" fmla="*/ 73 w 797"/>
                <a:gd name="T5" fmla="*/ 560 h 643"/>
                <a:gd name="T6" fmla="*/ 40 w 797"/>
                <a:gd name="T7" fmla="*/ 502 h 643"/>
                <a:gd name="T8" fmla="*/ 13 w 797"/>
                <a:gd name="T9" fmla="*/ 432 h 643"/>
                <a:gd name="T10" fmla="*/ 2 w 797"/>
                <a:gd name="T11" fmla="*/ 375 h 643"/>
                <a:gd name="T12" fmla="*/ 0 w 797"/>
                <a:gd name="T13" fmla="*/ 334 h 643"/>
                <a:gd name="T14" fmla="*/ 4 w 797"/>
                <a:gd name="T15" fmla="*/ 293 h 643"/>
                <a:gd name="T16" fmla="*/ 15 w 797"/>
                <a:gd name="T17" fmla="*/ 249 h 643"/>
                <a:gd name="T18" fmla="*/ 34 w 797"/>
                <a:gd name="T19" fmla="*/ 206 h 643"/>
                <a:gd name="T20" fmla="*/ 45 w 797"/>
                <a:gd name="T21" fmla="*/ 183 h 643"/>
                <a:gd name="T22" fmla="*/ 83 w 797"/>
                <a:gd name="T23" fmla="*/ 134 h 643"/>
                <a:gd name="T24" fmla="*/ 128 w 797"/>
                <a:gd name="T25" fmla="*/ 95 h 643"/>
                <a:gd name="T26" fmla="*/ 179 w 797"/>
                <a:gd name="T27" fmla="*/ 63 h 643"/>
                <a:gd name="T28" fmla="*/ 237 w 797"/>
                <a:gd name="T29" fmla="*/ 40 h 643"/>
                <a:gd name="T30" fmla="*/ 298 w 797"/>
                <a:gd name="T31" fmla="*/ 21 h 643"/>
                <a:gd name="T32" fmla="*/ 360 w 797"/>
                <a:gd name="T33" fmla="*/ 10 h 643"/>
                <a:gd name="T34" fmla="*/ 424 w 797"/>
                <a:gd name="T35" fmla="*/ 4 h 643"/>
                <a:gd name="T36" fmla="*/ 548 w 797"/>
                <a:gd name="T37" fmla="*/ 2 h 643"/>
                <a:gd name="T38" fmla="*/ 657 w 797"/>
                <a:gd name="T39" fmla="*/ 10 h 643"/>
                <a:gd name="T40" fmla="*/ 772 w 797"/>
                <a:gd name="T41" fmla="*/ 29 h 643"/>
                <a:gd name="T42" fmla="*/ 797 w 797"/>
                <a:gd name="T43" fmla="*/ 34 h 643"/>
                <a:gd name="T44" fmla="*/ 748 w 797"/>
                <a:gd name="T45" fmla="*/ 36 h 643"/>
                <a:gd name="T46" fmla="*/ 695 w 797"/>
                <a:gd name="T47" fmla="*/ 44 h 643"/>
                <a:gd name="T48" fmla="*/ 627 w 797"/>
                <a:gd name="T49" fmla="*/ 57 h 643"/>
                <a:gd name="T50" fmla="*/ 554 w 797"/>
                <a:gd name="T51" fmla="*/ 81 h 643"/>
                <a:gd name="T52" fmla="*/ 475 w 797"/>
                <a:gd name="T53" fmla="*/ 117 h 643"/>
                <a:gd name="T54" fmla="*/ 398 w 797"/>
                <a:gd name="T55" fmla="*/ 170 h 643"/>
                <a:gd name="T56" fmla="*/ 362 w 797"/>
                <a:gd name="T57" fmla="*/ 202 h 643"/>
                <a:gd name="T58" fmla="*/ 328 w 797"/>
                <a:gd name="T59" fmla="*/ 240 h 643"/>
                <a:gd name="T60" fmla="*/ 305 w 797"/>
                <a:gd name="T61" fmla="*/ 268 h 643"/>
                <a:gd name="T62" fmla="*/ 264 w 797"/>
                <a:gd name="T63" fmla="*/ 332 h 643"/>
                <a:gd name="T64" fmla="*/ 230 w 797"/>
                <a:gd name="T65" fmla="*/ 398 h 643"/>
                <a:gd name="T66" fmla="*/ 188 w 797"/>
                <a:gd name="T67" fmla="*/ 496 h 643"/>
                <a:gd name="T68" fmla="*/ 153 w 797"/>
                <a:gd name="T69" fmla="*/ 600 h 6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97" h="643">
                  <a:moveTo>
                    <a:pt x="141" y="643"/>
                  </a:moveTo>
                  <a:lnTo>
                    <a:pt x="141" y="643"/>
                  </a:lnTo>
                  <a:lnTo>
                    <a:pt x="132" y="632"/>
                  </a:lnTo>
                  <a:lnTo>
                    <a:pt x="107" y="603"/>
                  </a:lnTo>
                  <a:lnTo>
                    <a:pt x="90" y="583"/>
                  </a:lnTo>
                  <a:lnTo>
                    <a:pt x="73" y="560"/>
                  </a:lnTo>
                  <a:lnTo>
                    <a:pt x="57" y="532"/>
                  </a:lnTo>
                  <a:lnTo>
                    <a:pt x="40" y="502"/>
                  </a:lnTo>
                  <a:lnTo>
                    <a:pt x="26" y="468"/>
                  </a:lnTo>
                  <a:lnTo>
                    <a:pt x="13" y="432"/>
                  </a:lnTo>
                  <a:lnTo>
                    <a:pt x="4" y="394"/>
                  </a:lnTo>
                  <a:lnTo>
                    <a:pt x="2" y="375"/>
                  </a:lnTo>
                  <a:lnTo>
                    <a:pt x="0" y="355"/>
                  </a:lnTo>
                  <a:lnTo>
                    <a:pt x="0" y="334"/>
                  </a:lnTo>
                  <a:lnTo>
                    <a:pt x="2" y="313"/>
                  </a:lnTo>
                  <a:lnTo>
                    <a:pt x="4" y="293"/>
                  </a:lnTo>
                  <a:lnTo>
                    <a:pt x="9" y="272"/>
                  </a:lnTo>
                  <a:lnTo>
                    <a:pt x="15" y="249"/>
                  </a:lnTo>
                  <a:lnTo>
                    <a:pt x="23" y="228"/>
                  </a:lnTo>
                  <a:lnTo>
                    <a:pt x="34" y="206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64" y="159"/>
                  </a:lnTo>
                  <a:lnTo>
                    <a:pt x="83" y="134"/>
                  </a:lnTo>
                  <a:lnTo>
                    <a:pt x="104" y="114"/>
                  </a:lnTo>
                  <a:lnTo>
                    <a:pt x="128" y="95"/>
                  </a:lnTo>
                  <a:lnTo>
                    <a:pt x="153" y="78"/>
                  </a:lnTo>
                  <a:lnTo>
                    <a:pt x="179" y="63"/>
                  </a:lnTo>
                  <a:lnTo>
                    <a:pt x="207" y="49"/>
                  </a:lnTo>
                  <a:lnTo>
                    <a:pt x="237" y="40"/>
                  </a:lnTo>
                  <a:lnTo>
                    <a:pt x="266" y="29"/>
                  </a:lnTo>
                  <a:lnTo>
                    <a:pt x="298" y="21"/>
                  </a:lnTo>
                  <a:lnTo>
                    <a:pt x="328" y="16"/>
                  </a:lnTo>
                  <a:lnTo>
                    <a:pt x="360" y="10"/>
                  </a:lnTo>
                  <a:lnTo>
                    <a:pt x="392" y="6"/>
                  </a:lnTo>
                  <a:lnTo>
                    <a:pt x="424" y="4"/>
                  </a:lnTo>
                  <a:lnTo>
                    <a:pt x="486" y="0"/>
                  </a:lnTo>
                  <a:lnTo>
                    <a:pt x="548" y="2"/>
                  </a:lnTo>
                  <a:lnTo>
                    <a:pt x="605" y="6"/>
                  </a:lnTo>
                  <a:lnTo>
                    <a:pt x="657" y="10"/>
                  </a:lnTo>
                  <a:lnTo>
                    <a:pt x="705" y="17"/>
                  </a:lnTo>
                  <a:lnTo>
                    <a:pt x="772" y="29"/>
                  </a:lnTo>
                  <a:lnTo>
                    <a:pt x="797" y="34"/>
                  </a:lnTo>
                  <a:lnTo>
                    <a:pt x="797" y="34"/>
                  </a:lnTo>
                  <a:lnTo>
                    <a:pt x="784" y="34"/>
                  </a:lnTo>
                  <a:lnTo>
                    <a:pt x="748" y="36"/>
                  </a:lnTo>
                  <a:lnTo>
                    <a:pt x="723" y="38"/>
                  </a:lnTo>
                  <a:lnTo>
                    <a:pt x="695" y="44"/>
                  </a:lnTo>
                  <a:lnTo>
                    <a:pt x="663" y="49"/>
                  </a:lnTo>
                  <a:lnTo>
                    <a:pt x="627" y="57"/>
                  </a:lnTo>
                  <a:lnTo>
                    <a:pt x="592" y="68"/>
                  </a:lnTo>
                  <a:lnTo>
                    <a:pt x="554" y="81"/>
                  </a:lnTo>
                  <a:lnTo>
                    <a:pt x="514" y="97"/>
                  </a:lnTo>
                  <a:lnTo>
                    <a:pt x="475" y="117"/>
                  </a:lnTo>
                  <a:lnTo>
                    <a:pt x="435" y="142"/>
                  </a:lnTo>
                  <a:lnTo>
                    <a:pt x="398" y="170"/>
                  </a:lnTo>
                  <a:lnTo>
                    <a:pt x="379" y="185"/>
                  </a:lnTo>
                  <a:lnTo>
                    <a:pt x="362" y="202"/>
                  </a:lnTo>
                  <a:lnTo>
                    <a:pt x="343" y="219"/>
                  </a:lnTo>
                  <a:lnTo>
                    <a:pt x="328" y="240"/>
                  </a:lnTo>
                  <a:lnTo>
                    <a:pt x="328" y="240"/>
                  </a:lnTo>
                  <a:lnTo>
                    <a:pt x="305" y="268"/>
                  </a:lnTo>
                  <a:lnTo>
                    <a:pt x="284" y="298"/>
                  </a:lnTo>
                  <a:lnTo>
                    <a:pt x="264" y="332"/>
                  </a:lnTo>
                  <a:lnTo>
                    <a:pt x="247" y="364"/>
                  </a:lnTo>
                  <a:lnTo>
                    <a:pt x="230" y="398"/>
                  </a:lnTo>
                  <a:lnTo>
                    <a:pt x="215" y="432"/>
                  </a:lnTo>
                  <a:lnTo>
                    <a:pt x="188" y="496"/>
                  </a:lnTo>
                  <a:lnTo>
                    <a:pt x="168" y="554"/>
                  </a:lnTo>
                  <a:lnTo>
                    <a:pt x="153" y="600"/>
                  </a:lnTo>
                  <a:lnTo>
                    <a:pt x="141" y="64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5" name="Freeform 7">
              <a:extLst>
                <a:ext uri="{FF2B5EF4-FFF2-40B4-BE49-F238E27FC236}">
                  <a16:creationId xmlns:a16="http://schemas.microsoft.com/office/drawing/2014/main" id="{A78EB912-E208-4DB6-8C09-F310CDE4C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  <a:close/>
                </a:path>
              </a:pathLst>
            </a:custGeom>
            <a:solidFill>
              <a:srgbClr val="F39C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6" name="Freeform 8">
              <a:extLst>
                <a:ext uri="{FF2B5EF4-FFF2-40B4-BE49-F238E27FC236}">
                  <a16:creationId xmlns:a16="http://schemas.microsoft.com/office/drawing/2014/main" id="{BF6B72CC-018F-4380-8F5E-F46360807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17650" y="1981200"/>
              <a:ext cx="1239838" cy="1073150"/>
            </a:xfrm>
            <a:custGeom>
              <a:avLst/>
              <a:gdLst>
                <a:gd name="T0" fmla="*/ 0 w 781"/>
                <a:gd name="T1" fmla="*/ 241 h 676"/>
                <a:gd name="T2" fmla="*/ 26 w 781"/>
                <a:gd name="T3" fmla="*/ 196 h 676"/>
                <a:gd name="T4" fmla="*/ 58 w 781"/>
                <a:gd name="T5" fmla="*/ 151 h 676"/>
                <a:gd name="T6" fmla="*/ 103 w 781"/>
                <a:gd name="T7" fmla="*/ 102 h 676"/>
                <a:gd name="T8" fmla="*/ 160 w 781"/>
                <a:gd name="T9" fmla="*/ 55 h 676"/>
                <a:gd name="T10" fmla="*/ 211 w 781"/>
                <a:gd name="T11" fmla="*/ 26 h 676"/>
                <a:gd name="T12" fmla="*/ 250 w 781"/>
                <a:gd name="T13" fmla="*/ 11 h 676"/>
                <a:gd name="T14" fmla="*/ 290 w 781"/>
                <a:gd name="T15" fmla="*/ 2 h 676"/>
                <a:gd name="T16" fmla="*/ 335 w 781"/>
                <a:gd name="T17" fmla="*/ 0 h 676"/>
                <a:gd name="T18" fmla="*/ 382 w 781"/>
                <a:gd name="T19" fmla="*/ 4 h 676"/>
                <a:gd name="T20" fmla="*/ 407 w 781"/>
                <a:gd name="T21" fmla="*/ 8 h 676"/>
                <a:gd name="T22" fmla="*/ 465 w 781"/>
                <a:gd name="T23" fmla="*/ 28 h 676"/>
                <a:gd name="T24" fmla="*/ 516 w 781"/>
                <a:gd name="T25" fmla="*/ 58 h 676"/>
                <a:gd name="T26" fmla="*/ 563 w 781"/>
                <a:gd name="T27" fmla="*/ 98 h 676"/>
                <a:gd name="T28" fmla="*/ 603 w 781"/>
                <a:gd name="T29" fmla="*/ 145 h 676"/>
                <a:gd name="T30" fmla="*/ 638 w 781"/>
                <a:gd name="T31" fmla="*/ 198 h 676"/>
                <a:gd name="T32" fmla="*/ 668 w 781"/>
                <a:gd name="T33" fmla="*/ 254 h 676"/>
                <a:gd name="T34" fmla="*/ 695 w 781"/>
                <a:gd name="T35" fmla="*/ 313 h 676"/>
                <a:gd name="T36" fmla="*/ 734 w 781"/>
                <a:gd name="T37" fmla="*/ 430 h 676"/>
                <a:gd name="T38" fmla="*/ 761 w 781"/>
                <a:gd name="T39" fmla="*/ 537 h 676"/>
                <a:gd name="T40" fmla="*/ 780 w 781"/>
                <a:gd name="T41" fmla="*/ 652 h 676"/>
                <a:gd name="T42" fmla="*/ 781 w 781"/>
                <a:gd name="T43" fmla="*/ 676 h 676"/>
                <a:gd name="T44" fmla="*/ 765 w 781"/>
                <a:gd name="T45" fmla="*/ 631 h 676"/>
                <a:gd name="T46" fmla="*/ 742 w 781"/>
                <a:gd name="T47" fmla="*/ 582 h 676"/>
                <a:gd name="T48" fmla="*/ 708 w 781"/>
                <a:gd name="T49" fmla="*/ 522 h 676"/>
                <a:gd name="T50" fmla="*/ 661 w 781"/>
                <a:gd name="T51" fmla="*/ 458 h 676"/>
                <a:gd name="T52" fmla="*/ 603 w 781"/>
                <a:gd name="T53" fmla="*/ 396 h 676"/>
                <a:gd name="T54" fmla="*/ 529 w 781"/>
                <a:gd name="T55" fmla="*/ 339 h 676"/>
                <a:gd name="T56" fmla="*/ 488 w 781"/>
                <a:gd name="T57" fmla="*/ 313 h 676"/>
                <a:gd name="T58" fmla="*/ 440 w 781"/>
                <a:gd name="T59" fmla="*/ 292 h 676"/>
                <a:gd name="T60" fmla="*/ 407 w 781"/>
                <a:gd name="T61" fmla="*/ 281 h 676"/>
                <a:gd name="T62" fmla="*/ 333 w 781"/>
                <a:gd name="T63" fmla="*/ 262 h 676"/>
                <a:gd name="T64" fmla="*/ 260 w 781"/>
                <a:gd name="T65" fmla="*/ 249 h 676"/>
                <a:gd name="T66" fmla="*/ 154 w 781"/>
                <a:gd name="T67" fmla="*/ 241 h 676"/>
                <a:gd name="T68" fmla="*/ 45 w 781"/>
                <a:gd name="T69" fmla="*/ 239 h 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81" h="676">
                  <a:moveTo>
                    <a:pt x="0" y="241"/>
                  </a:moveTo>
                  <a:lnTo>
                    <a:pt x="0" y="241"/>
                  </a:lnTo>
                  <a:lnTo>
                    <a:pt x="7" y="228"/>
                  </a:lnTo>
                  <a:lnTo>
                    <a:pt x="26" y="196"/>
                  </a:lnTo>
                  <a:lnTo>
                    <a:pt x="41" y="175"/>
                  </a:lnTo>
                  <a:lnTo>
                    <a:pt x="58" y="151"/>
                  </a:lnTo>
                  <a:lnTo>
                    <a:pt x="79" y="126"/>
                  </a:lnTo>
                  <a:lnTo>
                    <a:pt x="103" y="102"/>
                  </a:lnTo>
                  <a:lnTo>
                    <a:pt x="130" y="77"/>
                  </a:lnTo>
                  <a:lnTo>
                    <a:pt x="160" y="55"/>
                  </a:lnTo>
                  <a:lnTo>
                    <a:pt x="194" y="34"/>
                  </a:lnTo>
                  <a:lnTo>
                    <a:pt x="211" y="26"/>
                  </a:lnTo>
                  <a:lnTo>
                    <a:pt x="229" y="19"/>
                  </a:lnTo>
                  <a:lnTo>
                    <a:pt x="250" y="11"/>
                  </a:lnTo>
                  <a:lnTo>
                    <a:pt x="269" y="6"/>
                  </a:lnTo>
                  <a:lnTo>
                    <a:pt x="290" y="2"/>
                  </a:lnTo>
                  <a:lnTo>
                    <a:pt x="312" y="0"/>
                  </a:lnTo>
                  <a:lnTo>
                    <a:pt x="335" y="0"/>
                  </a:lnTo>
                  <a:lnTo>
                    <a:pt x="358" y="0"/>
                  </a:lnTo>
                  <a:lnTo>
                    <a:pt x="382" y="4"/>
                  </a:lnTo>
                  <a:lnTo>
                    <a:pt x="407" y="8"/>
                  </a:lnTo>
                  <a:lnTo>
                    <a:pt x="407" y="8"/>
                  </a:lnTo>
                  <a:lnTo>
                    <a:pt x="437" y="17"/>
                  </a:lnTo>
                  <a:lnTo>
                    <a:pt x="465" y="28"/>
                  </a:lnTo>
                  <a:lnTo>
                    <a:pt x="491" y="41"/>
                  </a:lnTo>
                  <a:lnTo>
                    <a:pt x="516" y="58"/>
                  </a:lnTo>
                  <a:lnTo>
                    <a:pt x="540" y="77"/>
                  </a:lnTo>
                  <a:lnTo>
                    <a:pt x="563" y="98"/>
                  </a:lnTo>
                  <a:lnTo>
                    <a:pt x="584" y="121"/>
                  </a:lnTo>
                  <a:lnTo>
                    <a:pt x="603" y="145"/>
                  </a:lnTo>
                  <a:lnTo>
                    <a:pt x="621" y="170"/>
                  </a:lnTo>
                  <a:lnTo>
                    <a:pt x="638" y="198"/>
                  </a:lnTo>
                  <a:lnTo>
                    <a:pt x="655" y="224"/>
                  </a:lnTo>
                  <a:lnTo>
                    <a:pt x="668" y="254"/>
                  </a:lnTo>
                  <a:lnTo>
                    <a:pt x="684" y="283"/>
                  </a:lnTo>
                  <a:lnTo>
                    <a:pt x="695" y="313"/>
                  </a:lnTo>
                  <a:lnTo>
                    <a:pt x="717" y="371"/>
                  </a:lnTo>
                  <a:lnTo>
                    <a:pt x="734" y="430"/>
                  </a:lnTo>
                  <a:lnTo>
                    <a:pt x="749" y="486"/>
                  </a:lnTo>
                  <a:lnTo>
                    <a:pt x="761" y="537"/>
                  </a:lnTo>
                  <a:lnTo>
                    <a:pt x="768" y="584"/>
                  </a:lnTo>
                  <a:lnTo>
                    <a:pt x="780" y="652"/>
                  </a:lnTo>
                  <a:lnTo>
                    <a:pt x="781" y="676"/>
                  </a:lnTo>
                  <a:lnTo>
                    <a:pt x="781" y="676"/>
                  </a:lnTo>
                  <a:lnTo>
                    <a:pt x="778" y="665"/>
                  </a:lnTo>
                  <a:lnTo>
                    <a:pt x="765" y="631"/>
                  </a:lnTo>
                  <a:lnTo>
                    <a:pt x="755" y="609"/>
                  </a:lnTo>
                  <a:lnTo>
                    <a:pt x="742" y="582"/>
                  </a:lnTo>
                  <a:lnTo>
                    <a:pt x="725" y="554"/>
                  </a:lnTo>
                  <a:lnTo>
                    <a:pt x="708" y="522"/>
                  </a:lnTo>
                  <a:lnTo>
                    <a:pt x="685" y="492"/>
                  </a:lnTo>
                  <a:lnTo>
                    <a:pt x="661" y="458"/>
                  </a:lnTo>
                  <a:lnTo>
                    <a:pt x="633" y="426"/>
                  </a:lnTo>
                  <a:lnTo>
                    <a:pt x="603" y="396"/>
                  </a:lnTo>
                  <a:lnTo>
                    <a:pt x="567" y="365"/>
                  </a:lnTo>
                  <a:lnTo>
                    <a:pt x="529" y="339"/>
                  </a:lnTo>
                  <a:lnTo>
                    <a:pt x="508" y="326"/>
                  </a:lnTo>
                  <a:lnTo>
                    <a:pt x="488" y="313"/>
                  </a:lnTo>
                  <a:lnTo>
                    <a:pt x="465" y="303"/>
                  </a:lnTo>
                  <a:lnTo>
                    <a:pt x="440" y="292"/>
                  </a:lnTo>
                  <a:lnTo>
                    <a:pt x="440" y="292"/>
                  </a:lnTo>
                  <a:lnTo>
                    <a:pt x="407" y="281"/>
                  </a:lnTo>
                  <a:lnTo>
                    <a:pt x="371" y="269"/>
                  </a:lnTo>
                  <a:lnTo>
                    <a:pt x="333" y="262"/>
                  </a:lnTo>
                  <a:lnTo>
                    <a:pt x="297" y="254"/>
                  </a:lnTo>
                  <a:lnTo>
                    <a:pt x="260" y="249"/>
                  </a:lnTo>
                  <a:lnTo>
                    <a:pt x="224" y="245"/>
                  </a:lnTo>
                  <a:lnTo>
                    <a:pt x="154" y="241"/>
                  </a:lnTo>
                  <a:lnTo>
                    <a:pt x="92" y="239"/>
                  </a:lnTo>
                  <a:lnTo>
                    <a:pt x="45" y="239"/>
                  </a:lnTo>
                  <a:lnTo>
                    <a:pt x="0" y="24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Freeform 9">
              <a:extLst>
                <a:ext uri="{FF2B5EF4-FFF2-40B4-BE49-F238E27FC236}">
                  <a16:creationId xmlns:a16="http://schemas.microsoft.com/office/drawing/2014/main" id="{8E870B79-DCFF-44CC-9A6B-018C694CE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16A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Freeform 10">
              <a:extLst>
                <a:ext uri="{FF2B5EF4-FFF2-40B4-BE49-F238E27FC236}">
                  <a16:creationId xmlns:a16="http://schemas.microsoft.com/office/drawing/2014/main" id="{8E262DB7-D849-42FF-83A2-F6DA31396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7763" y="2459038"/>
              <a:ext cx="828675" cy="1393825"/>
            </a:xfrm>
            <a:custGeom>
              <a:avLst/>
              <a:gdLst>
                <a:gd name="T0" fmla="*/ 173 w 522"/>
                <a:gd name="T1" fmla="*/ 0 h 878"/>
                <a:gd name="T2" fmla="*/ 224 w 522"/>
                <a:gd name="T3" fmla="*/ 12 h 878"/>
                <a:gd name="T4" fmla="*/ 277 w 522"/>
                <a:gd name="T5" fmla="*/ 29 h 878"/>
                <a:gd name="T6" fmla="*/ 339 w 522"/>
                <a:gd name="T7" fmla="*/ 55 h 878"/>
                <a:gd name="T8" fmla="*/ 401 w 522"/>
                <a:gd name="T9" fmla="*/ 95 h 878"/>
                <a:gd name="T10" fmla="*/ 444 w 522"/>
                <a:gd name="T11" fmla="*/ 134 h 878"/>
                <a:gd name="T12" fmla="*/ 469 w 522"/>
                <a:gd name="T13" fmla="*/ 166 h 878"/>
                <a:gd name="T14" fmla="*/ 490 w 522"/>
                <a:gd name="T15" fmla="*/ 204 h 878"/>
                <a:gd name="T16" fmla="*/ 507 w 522"/>
                <a:gd name="T17" fmla="*/ 243 h 878"/>
                <a:gd name="T18" fmla="*/ 518 w 522"/>
                <a:gd name="T19" fmla="*/ 291 h 878"/>
                <a:gd name="T20" fmla="*/ 522 w 522"/>
                <a:gd name="T21" fmla="*/ 315 h 878"/>
                <a:gd name="T22" fmla="*/ 520 w 522"/>
                <a:gd name="T23" fmla="*/ 377 h 878"/>
                <a:gd name="T24" fmla="*/ 507 w 522"/>
                <a:gd name="T25" fmla="*/ 436 h 878"/>
                <a:gd name="T26" fmla="*/ 484 w 522"/>
                <a:gd name="T27" fmla="*/ 492 h 878"/>
                <a:gd name="T28" fmla="*/ 452 w 522"/>
                <a:gd name="T29" fmla="*/ 545 h 878"/>
                <a:gd name="T30" fmla="*/ 412 w 522"/>
                <a:gd name="T31" fmla="*/ 594 h 878"/>
                <a:gd name="T32" fmla="*/ 369 w 522"/>
                <a:gd name="T33" fmla="*/ 641 h 878"/>
                <a:gd name="T34" fmla="*/ 320 w 522"/>
                <a:gd name="T35" fmla="*/ 684 h 878"/>
                <a:gd name="T36" fmla="*/ 222 w 522"/>
                <a:gd name="T37" fmla="*/ 758 h 878"/>
                <a:gd name="T38" fmla="*/ 128 w 522"/>
                <a:gd name="T39" fmla="*/ 816 h 878"/>
                <a:gd name="T40" fmla="*/ 24 w 522"/>
                <a:gd name="T41" fmla="*/ 869 h 878"/>
                <a:gd name="T42" fmla="*/ 0 w 522"/>
                <a:gd name="T43" fmla="*/ 878 h 878"/>
                <a:gd name="T44" fmla="*/ 39 w 522"/>
                <a:gd name="T45" fmla="*/ 848 h 878"/>
                <a:gd name="T46" fmla="*/ 79 w 522"/>
                <a:gd name="T47" fmla="*/ 811 h 878"/>
                <a:gd name="T48" fmla="*/ 124 w 522"/>
                <a:gd name="T49" fmla="*/ 760 h 878"/>
                <a:gd name="T50" fmla="*/ 171 w 522"/>
                <a:gd name="T51" fmla="*/ 698 h 878"/>
                <a:gd name="T52" fmla="*/ 213 w 522"/>
                <a:gd name="T53" fmla="*/ 620 h 878"/>
                <a:gd name="T54" fmla="*/ 245 w 522"/>
                <a:gd name="T55" fmla="*/ 534 h 878"/>
                <a:gd name="T56" fmla="*/ 256 w 522"/>
                <a:gd name="T57" fmla="*/ 487 h 878"/>
                <a:gd name="T58" fmla="*/ 262 w 522"/>
                <a:gd name="T59" fmla="*/ 436 h 878"/>
                <a:gd name="T60" fmla="*/ 262 w 522"/>
                <a:gd name="T61" fmla="*/ 400 h 878"/>
                <a:gd name="T62" fmla="*/ 258 w 522"/>
                <a:gd name="T63" fmla="*/ 324 h 878"/>
                <a:gd name="T64" fmla="*/ 247 w 522"/>
                <a:gd name="T65" fmla="*/ 249 h 878"/>
                <a:gd name="T66" fmla="*/ 222 w 522"/>
                <a:gd name="T67" fmla="*/ 146 h 878"/>
                <a:gd name="T68" fmla="*/ 188 w 522"/>
                <a:gd name="T69" fmla="*/ 42 h 8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2" h="878">
                  <a:moveTo>
                    <a:pt x="173" y="0"/>
                  </a:moveTo>
                  <a:lnTo>
                    <a:pt x="173" y="0"/>
                  </a:lnTo>
                  <a:lnTo>
                    <a:pt x="188" y="2"/>
                  </a:lnTo>
                  <a:lnTo>
                    <a:pt x="224" y="12"/>
                  </a:lnTo>
                  <a:lnTo>
                    <a:pt x="250" y="19"/>
                  </a:lnTo>
                  <a:lnTo>
                    <a:pt x="277" y="29"/>
                  </a:lnTo>
                  <a:lnTo>
                    <a:pt x="307" y="40"/>
                  </a:lnTo>
                  <a:lnTo>
                    <a:pt x="339" y="55"/>
                  </a:lnTo>
                  <a:lnTo>
                    <a:pt x="371" y="74"/>
                  </a:lnTo>
                  <a:lnTo>
                    <a:pt x="401" y="95"/>
                  </a:lnTo>
                  <a:lnTo>
                    <a:pt x="429" y="121"/>
                  </a:lnTo>
                  <a:lnTo>
                    <a:pt x="444" y="134"/>
                  </a:lnTo>
                  <a:lnTo>
                    <a:pt x="458" y="151"/>
                  </a:lnTo>
                  <a:lnTo>
                    <a:pt x="469" y="166"/>
                  </a:lnTo>
                  <a:lnTo>
                    <a:pt x="480" y="185"/>
                  </a:lnTo>
                  <a:lnTo>
                    <a:pt x="490" y="204"/>
                  </a:lnTo>
                  <a:lnTo>
                    <a:pt x="499" y="223"/>
                  </a:lnTo>
                  <a:lnTo>
                    <a:pt x="507" y="243"/>
                  </a:lnTo>
                  <a:lnTo>
                    <a:pt x="512" y="266"/>
                  </a:lnTo>
                  <a:lnTo>
                    <a:pt x="518" y="291"/>
                  </a:lnTo>
                  <a:lnTo>
                    <a:pt x="522" y="315"/>
                  </a:lnTo>
                  <a:lnTo>
                    <a:pt x="522" y="315"/>
                  </a:lnTo>
                  <a:lnTo>
                    <a:pt x="522" y="347"/>
                  </a:lnTo>
                  <a:lnTo>
                    <a:pt x="520" y="377"/>
                  </a:lnTo>
                  <a:lnTo>
                    <a:pt x="514" y="407"/>
                  </a:lnTo>
                  <a:lnTo>
                    <a:pt x="507" y="436"/>
                  </a:lnTo>
                  <a:lnTo>
                    <a:pt x="495" y="464"/>
                  </a:lnTo>
                  <a:lnTo>
                    <a:pt x="484" y="492"/>
                  </a:lnTo>
                  <a:lnTo>
                    <a:pt x="469" y="519"/>
                  </a:lnTo>
                  <a:lnTo>
                    <a:pt x="452" y="545"/>
                  </a:lnTo>
                  <a:lnTo>
                    <a:pt x="433" y="569"/>
                  </a:lnTo>
                  <a:lnTo>
                    <a:pt x="412" y="594"/>
                  </a:lnTo>
                  <a:lnTo>
                    <a:pt x="392" y="618"/>
                  </a:lnTo>
                  <a:lnTo>
                    <a:pt x="369" y="641"/>
                  </a:lnTo>
                  <a:lnTo>
                    <a:pt x="344" y="664"/>
                  </a:lnTo>
                  <a:lnTo>
                    <a:pt x="320" y="684"/>
                  </a:lnTo>
                  <a:lnTo>
                    <a:pt x="271" y="722"/>
                  </a:lnTo>
                  <a:lnTo>
                    <a:pt x="222" y="758"/>
                  </a:lnTo>
                  <a:lnTo>
                    <a:pt x="173" y="788"/>
                  </a:lnTo>
                  <a:lnTo>
                    <a:pt x="128" y="816"/>
                  </a:lnTo>
                  <a:lnTo>
                    <a:pt x="86" y="837"/>
                  </a:lnTo>
                  <a:lnTo>
                    <a:pt x="24" y="869"/>
                  </a:lnTo>
                  <a:lnTo>
                    <a:pt x="0" y="878"/>
                  </a:lnTo>
                  <a:lnTo>
                    <a:pt x="0" y="878"/>
                  </a:lnTo>
                  <a:lnTo>
                    <a:pt x="11" y="871"/>
                  </a:lnTo>
                  <a:lnTo>
                    <a:pt x="39" y="848"/>
                  </a:lnTo>
                  <a:lnTo>
                    <a:pt x="58" y="831"/>
                  </a:lnTo>
                  <a:lnTo>
                    <a:pt x="79" y="811"/>
                  </a:lnTo>
                  <a:lnTo>
                    <a:pt x="101" y="788"/>
                  </a:lnTo>
                  <a:lnTo>
                    <a:pt x="124" y="760"/>
                  </a:lnTo>
                  <a:lnTo>
                    <a:pt x="149" y="730"/>
                  </a:lnTo>
                  <a:lnTo>
                    <a:pt x="171" y="698"/>
                  </a:lnTo>
                  <a:lnTo>
                    <a:pt x="194" y="660"/>
                  </a:lnTo>
                  <a:lnTo>
                    <a:pt x="213" y="620"/>
                  </a:lnTo>
                  <a:lnTo>
                    <a:pt x="230" y="579"/>
                  </a:lnTo>
                  <a:lnTo>
                    <a:pt x="245" y="534"/>
                  </a:lnTo>
                  <a:lnTo>
                    <a:pt x="250" y="511"/>
                  </a:lnTo>
                  <a:lnTo>
                    <a:pt x="256" y="487"/>
                  </a:lnTo>
                  <a:lnTo>
                    <a:pt x="258" y="462"/>
                  </a:lnTo>
                  <a:lnTo>
                    <a:pt x="262" y="436"/>
                  </a:lnTo>
                  <a:lnTo>
                    <a:pt x="262" y="436"/>
                  </a:lnTo>
                  <a:lnTo>
                    <a:pt x="262" y="400"/>
                  </a:lnTo>
                  <a:lnTo>
                    <a:pt x="260" y="362"/>
                  </a:lnTo>
                  <a:lnTo>
                    <a:pt x="258" y="324"/>
                  </a:lnTo>
                  <a:lnTo>
                    <a:pt x="252" y="287"/>
                  </a:lnTo>
                  <a:lnTo>
                    <a:pt x="247" y="249"/>
                  </a:lnTo>
                  <a:lnTo>
                    <a:pt x="239" y="213"/>
                  </a:lnTo>
                  <a:lnTo>
                    <a:pt x="222" y="146"/>
                  </a:lnTo>
                  <a:lnTo>
                    <a:pt x="205" y="87"/>
                  </a:lnTo>
                  <a:lnTo>
                    <a:pt x="188" y="42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9" name="Freeform 11">
              <a:extLst>
                <a:ext uri="{FF2B5EF4-FFF2-40B4-BE49-F238E27FC236}">
                  <a16:creationId xmlns:a16="http://schemas.microsoft.com/office/drawing/2014/main" id="{B46DDFDC-2905-45DE-A7BF-475ABDD52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2980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0" name="Freeform 12">
              <a:extLst>
                <a:ext uri="{FF2B5EF4-FFF2-40B4-BE49-F238E27FC236}">
                  <a16:creationId xmlns:a16="http://schemas.microsoft.com/office/drawing/2014/main" id="{B64FA5B9-E8BF-4C7B-ADFB-86CE20EE41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750" y="3608388"/>
              <a:ext cx="1420813" cy="714375"/>
            </a:xfrm>
            <a:custGeom>
              <a:avLst/>
              <a:gdLst>
                <a:gd name="T0" fmla="*/ 887 w 895"/>
                <a:gd name="T1" fmla="*/ 0 h 450"/>
                <a:gd name="T2" fmla="*/ 893 w 895"/>
                <a:gd name="T3" fmla="*/ 51 h 450"/>
                <a:gd name="T4" fmla="*/ 893 w 895"/>
                <a:gd name="T5" fmla="*/ 107 h 450"/>
                <a:gd name="T6" fmla="*/ 887 w 895"/>
                <a:gd name="T7" fmla="*/ 173 h 450"/>
                <a:gd name="T8" fmla="*/ 869 w 895"/>
                <a:gd name="T9" fmla="*/ 245 h 450"/>
                <a:gd name="T10" fmla="*/ 844 w 895"/>
                <a:gd name="T11" fmla="*/ 298 h 450"/>
                <a:gd name="T12" fmla="*/ 822 w 895"/>
                <a:gd name="T13" fmla="*/ 331 h 450"/>
                <a:gd name="T14" fmla="*/ 793 w 895"/>
                <a:gd name="T15" fmla="*/ 364 h 450"/>
                <a:gd name="T16" fmla="*/ 759 w 895"/>
                <a:gd name="T17" fmla="*/ 392 h 450"/>
                <a:gd name="T18" fmla="*/ 718 w 895"/>
                <a:gd name="T19" fmla="*/ 416 h 450"/>
                <a:gd name="T20" fmla="*/ 695 w 895"/>
                <a:gd name="T21" fmla="*/ 428 h 450"/>
                <a:gd name="T22" fmla="*/ 637 w 895"/>
                <a:gd name="T23" fmla="*/ 445 h 450"/>
                <a:gd name="T24" fmla="*/ 577 w 895"/>
                <a:gd name="T25" fmla="*/ 450 h 450"/>
                <a:gd name="T26" fmla="*/ 516 w 895"/>
                <a:gd name="T27" fmla="*/ 446 h 450"/>
                <a:gd name="T28" fmla="*/ 456 w 895"/>
                <a:gd name="T29" fmla="*/ 431 h 450"/>
                <a:gd name="T30" fmla="*/ 398 w 895"/>
                <a:gd name="T31" fmla="*/ 411 h 450"/>
                <a:gd name="T32" fmla="*/ 339 w 895"/>
                <a:gd name="T33" fmla="*/ 382 h 450"/>
                <a:gd name="T34" fmla="*/ 285 w 895"/>
                <a:gd name="T35" fmla="*/ 350 h 450"/>
                <a:gd name="T36" fmla="*/ 183 w 895"/>
                <a:gd name="T37" fmla="*/ 279 h 450"/>
                <a:gd name="T38" fmla="*/ 98 w 895"/>
                <a:gd name="T39" fmla="*/ 207 h 450"/>
                <a:gd name="T40" fmla="*/ 17 w 895"/>
                <a:gd name="T41" fmla="*/ 126 h 450"/>
                <a:gd name="T42" fmla="*/ 0 w 895"/>
                <a:gd name="T43" fmla="*/ 107 h 450"/>
                <a:gd name="T44" fmla="*/ 40 w 895"/>
                <a:gd name="T45" fmla="*/ 134 h 450"/>
                <a:gd name="T46" fmla="*/ 87 w 895"/>
                <a:gd name="T47" fmla="*/ 160 h 450"/>
                <a:gd name="T48" fmla="*/ 151 w 895"/>
                <a:gd name="T49" fmla="*/ 188 h 450"/>
                <a:gd name="T50" fmla="*/ 224 w 895"/>
                <a:gd name="T51" fmla="*/ 213 h 450"/>
                <a:gd name="T52" fmla="*/ 309 w 895"/>
                <a:gd name="T53" fmla="*/ 230 h 450"/>
                <a:gd name="T54" fmla="*/ 403 w 895"/>
                <a:gd name="T55" fmla="*/ 232 h 450"/>
                <a:gd name="T56" fmla="*/ 450 w 895"/>
                <a:gd name="T57" fmla="*/ 228 h 450"/>
                <a:gd name="T58" fmla="*/ 501 w 895"/>
                <a:gd name="T59" fmla="*/ 217 h 450"/>
                <a:gd name="T60" fmla="*/ 535 w 895"/>
                <a:gd name="T61" fmla="*/ 207 h 450"/>
                <a:gd name="T62" fmla="*/ 605 w 895"/>
                <a:gd name="T63" fmla="*/ 179 h 450"/>
                <a:gd name="T64" fmla="*/ 673 w 895"/>
                <a:gd name="T65" fmla="*/ 145 h 450"/>
                <a:gd name="T66" fmla="*/ 763 w 895"/>
                <a:gd name="T67" fmla="*/ 90 h 450"/>
                <a:gd name="T68" fmla="*/ 854 w 895"/>
                <a:gd name="T69" fmla="*/ 26 h 4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95" h="450">
                  <a:moveTo>
                    <a:pt x="887" y="0"/>
                  </a:moveTo>
                  <a:lnTo>
                    <a:pt x="887" y="0"/>
                  </a:lnTo>
                  <a:lnTo>
                    <a:pt x="889" y="13"/>
                  </a:lnTo>
                  <a:lnTo>
                    <a:pt x="893" y="51"/>
                  </a:lnTo>
                  <a:lnTo>
                    <a:pt x="895" y="77"/>
                  </a:lnTo>
                  <a:lnTo>
                    <a:pt x="893" y="107"/>
                  </a:lnTo>
                  <a:lnTo>
                    <a:pt x="891" y="139"/>
                  </a:lnTo>
                  <a:lnTo>
                    <a:pt x="887" y="173"/>
                  </a:lnTo>
                  <a:lnTo>
                    <a:pt x="880" y="209"/>
                  </a:lnTo>
                  <a:lnTo>
                    <a:pt x="869" y="245"/>
                  </a:lnTo>
                  <a:lnTo>
                    <a:pt x="854" y="281"/>
                  </a:lnTo>
                  <a:lnTo>
                    <a:pt x="844" y="298"/>
                  </a:lnTo>
                  <a:lnTo>
                    <a:pt x="833" y="315"/>
                  </a:lnTo>
                  <a:lnTo>
                    <a:pt x="822" y="331"/>
                  </a:lnTo>
                  <a:lnTo>
                    <a:pt x="808" y="348"/>
                  </a:lnTo>
                  <a:lnTo>
                    <a:pt x="793" y="364"/>
                  </a:lnTo>
                  <a:lnTo>
                    <a:pt x="776" y="379"/>
                  </a:lnTo>
                  <a:lnTo>
                    <a:pt x="759" y="392"/>
                  </a:lnTo>
                  <a:lnTo>
                    <a:pt x="741" y="405"/>
                  </a:lnTo>
                  <a:lnTo>
                    <a:pt x="718" y="416"/>
                  </a:lnTo>
                  <a:lnTo>
                    <a:pt x="695" y="428"/>
                  </a:lnTo>
                  <a:lnTo>
                    <a:pt x="695" y="428"/>
                  </a:lnTo>
                  <a:lnTo>
                    <a:pt x="667" y="437"/>
                  </a:lnTo>
                  <a:lnTo>
                    <a:pt x="637" y="445"/>
                  </a:lnTo>
                  <a:lnTo>
                    <a:pt x="607" y="450"/>
                  </a:lnTo>
                  <a:lnTo>
                    <a:pt x="577" y="450"/>
                  </a:lnTo>
                  <a:lnTo>
                    <a:pt x="546" y="450"/>
                  </a:lnTo>
                  <a:lnTo>
                    <a:pt x="516" y="446"/>
                  </a:lnTo>
                  <a:lnTo>
                    <a:pt x="486" y="441"/>
                  </a:lnTo>
                  <a:lnTo>
                    <a:pt x="456" y="431"/>
                  </a:lnTo>
                  <a:lnTo>
                    <a:pt x="426" y="422"/>
                  </a:lnTo>
                  <a:lnTo>
                    <a:pt x="398" y="411"/>
                  </a:lnTo>
                  <a:lnTo>
                    <a:pt x="368" y="397"/>
                  </a:lnTo>
                  <a:lnTo>
                    <a:pt x="339" y="382"/>
                  </a:lnTo>
                  <a:lnTo>
                    <a:pt x="311" y="367"/>
                  </a:lnTo>
                  <a:lnTo>
                    <a:pt x="285" y="350"/>
                  </a:lnTo>
                  <a:lnTo>
                    <a:pt x="232" y="316"/>
                  </a:lnTo>
                  <a:lnTo>
                    <a:pt x="183" y="279"/>
                  </a:lnTo>
                  <a:lnTo>
                    <a:pt x="138" y="243"/>
                  </a:lnTo>
                  <a:lnTo>
                    <a:pt x="98" y="207"/>
                  </a:lnTo>
                  <a:lnTo>
                    <a:pt x="64" y="175"/>
                  </a:lnTo>
                  <a:lnTo>
                    <a:pt x="17" y="126"/>
                  </a:lnTo>
                  <a:lnTo>
                    <a:pt x="0" y="107"/>
                  </a:lnTo>
                  <a:lnTo>
                    <a:pt x="0" y="107"/>
                  </a:lnTo>
                  <a:lnTo>
                    <a:pt x="10" y="115"/>
                  </a:lnTo>
                  <a:lnTo>
                    <a:pt x="40" y="134"/>
                  </a:lnTo>
                  <a:lnTo>
                    <a:pt x="62" y="147"/>
                  </a:lnTo>
                  <a:lnTo>
                    <a:pt x="87" y="160"/>
                  </a:lnTo>
                  <a:lnTo>
                    <a:pt x="117" y="173"/>
                  </a:lnTo>
                  <a:lnTo>
                    <a:pt x="151" y="188"/>
                  </a:lnTo>
                  <a:lnTo>
                    <a:pt x="187" y="201"/>
                  </a:lnTo>
                  <a:lnTo>
                    <a:pt x="224" y="213"/>
                  </a:lnTo>
                  <a:lnTo>
                    <a:pt x="266" y="222"/>
                  </a:lnTo>
                  <a:lnTo>
                    <a:pt x="309" y="230"/>
                  </a:lnTo>
                  <a:lnTo>
                    <a:pt x="356" y="232"/>
                  </a:lnTo>
                  <a:lnTo>
                    <a:pt x="403" y="232"/>
                  </a:lnTo>
                  <a:lnTo>
                    <a:pt x="426" y="230"/>
                  </a:lnTo>
                  <a:lnTo>
                    <a:pt x="450" y="228"/>
                  </a:lnTo>
                  <a:lnTo>
                    <a:pt x="475" y="222"/>
                  </a:lnTo>
                  <a:lnTo>
                    <a:pt x="501" y="217"/>
                  </a:lnTo>
                  <a:lnTo>
                    <a:pt x="501" y="217"/>
                  </a:lnTo>
                  <a:lnTo>
                    <a:pt x="535" y="207"/>
                  </a:lnTo>
                  <a:lnTo>
                    <a:pt x="571" y="194"/>
                  </a:lnTo>
                  <a:lnTo>
                    <a:pt x="605" y="179"/>
                  </a:lnTo>
                  <a:lnTo>
                    <a:pt x="641" y="164"/>
                  </a:lnTo>
                  <a:lnTo>
                    <a:pt x="673" y="145"/>
                  </a:lnTo>
                  <a:lnTo>
                    <a:pt x="705" y="128"/>
                  </a:lnTo>
                  <a:lnTo>
                    <a:pt x="763" y="90"/>
                  </a:lnTo>
                  <a:lnTo>
                    <a:pt x="814" y="56"/>
                  </a:lnTo>
                  <a:lnTo>
                    <a:pt x="854" y="26"/>
                  </a:lnTo>
                  <a:lnTo>
                    <a:pt x="88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1" name="Freeform 13">
              <a:extLst>
                <a:ext uri="{FF2B5EF4-FFF2-40B4-BE49-F238E27FC236}">
                  <a16:creationId xmlns:a16="http://schemas.microsoft.com/office/drawing/2014/main" id="{D171450C-DA50-4904-8D07-632E12F1E9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  <a:close/>
                </a:path>
              </a:pathLst>
            </a:custGeom>
            <a:solidFill>
              <a:srgbClr val="2C3F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2" name="Freeform 14">
              <a:extLst>
                <a:ext uri="{FF2B5EF4-FFF2-40B4-BE49-F238E27FC236}">
                  <a16:creationId xmlns:a16="http://schemas.microsoft.com/office/drawing/2014/main" id="{55FED8DB-A079-496E-BC17-1701279166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200" y="2932113"/>
              <a:ext cx="865188" cy="1379538"/>
            </a:xfrm>
            <a:custGeom>
              <a:avLst/>
              <a:gdLst>
                <a:gd name="T0" fmla="*/ 545 w 545"/>
                <a:gd name="T1" fmla="*/ 812 h 869"/>
                <a:gd name="T2" fmla="*/ 497 w 545"/>
                <a:gd name="T3" fmla="*/ 833 h 869"/>
                <a:gd name="T4" fmla="*/ 445 w 545"/>
                <a:gd name="T5" fmla="*/ 852 h 869"/>
                <a:gd name="T6" fmla="*/ 379 w 545"/>
                <a:gd name="T7" fmla="*/ 865 h 869"/>
                <a:gd name="T8" fmla="*/ 305 w 545"/>
                <a:gd name="T9" fmla="*/ 869 h 869"/>
                <a:gd name="T10" fmla="*/ 247 w 545"/>
                <a:gd name="T11" fmla="*/ 863 h 869"/>
                <a:gd name="T12" fmla="*/ 209 w 545"/>
                <a:gd name="T13" fmla="*/ 852 h 869"/>
                <a:gd name="T14" fmla="*/ 170 w 545"/>
                <a:gd name="T15" fmla="*/ 835 h 869"/>
                <a:gd name="T16" fmla="*/ 132 w 545"/>
                <a:gd name="T17" fmla="*/ 810 h 869"/>
                <a:gd name="T18" fmla="*/ 96 w 545"/>
                <a:gd name="T19" fmla="*/ 780 h 869"/>
                <a:gd name="T20" fmla="*/ 79 w 545"/>
                <a:gd name="T21" fmla="*/ 761 h 869"/>
                <a:gd name="T22" fmla="*/ 43 w 545"/>
                <a:gd name="T23" fmla="*/ 710 h 869"/>
                <a:gd name="T24" fmla="*/ 21 w 545"/>
                <a:gd name="T25" fmla="*/ 656 h 869"/>
                <a:gd name="T26" fmla="*/ 6 w 545"/>
                <a:gd name="T27" fmla="*/ 597 h 869"/>
                <a:gd name="T28" fmla="*/ 0 w 545"/>
                <a:gd name="T29" fmla="*/ 535 h 869"/>
                <a:gd name="T30" fmla="*/ 2 w 545"/>
                <a:gd name="T31" fmla="*/ 471 h 869"/>
                <a:gd name="T32" fmla="*/ 11 w 545"/>
                <a:gd name="T33" fmla="*/ 409 h 869"/>
                <a:gd name="T34" fmla="*/ 25 w 545"/>
                <a:gd name="T35" fmla="*/ 347 h 869"/>
                <a:gd name="T36" fmla="*/ 62 w 545"/>
                <a:gd name="T37" fmla="*/ 228 h 869"/>
                <a:gd name="T38" fmla="*/ 104 w 545"/>
                <a:gd name="T39" fmla="*/ 124 h 869"/>
                <a:gd name="T40" fmla="*/ 157 w 545"/>
                <a:gd name="T41" fmla="*/ 23 h 869"/>
                <a:gd name="T42" fmla="*/ 170 w 545"/>
                <a:gd name="T43" fmla="*/ 0 h 869"/>
                <a:gd name="T44" fmla="*/ 157 w 545"/>
                <a:gd name="T45" fmla="*/ 47 h 869"/>
                <a:gd name="T46" fmla="*/ 145 w 545"/>
                <a:gd name="T47" fmla="*/ 100 h 869"/>
                <a:gd name="T48" fmla="*/ 138 w 545"/>
                <a:gd name="T49" fmla="*/ 168 h 869"/>
                <a:gd name="T50" fmla="*/ 138 w 545"/>
                <a:gd name="T51" fmla="*/ 247 h 869"/>
                <a:gd name="T52" fmla="*/ 149 w 545"/>
                <a:gd name="T53" fmla="*/ 334 h 869"/>
                <a:gd name="T54" fmla="*/ 173 w 545"/>
                <a:gd name="T55" fmla="*/ 422 h 869"/>
                <a:gd name="T56" fmla="*/ 194 w 545"/>
                <a:gd name="T57" fmla="*/ 467 h 869"/>
                <a:gd name="T58" fmla="*/ 219 w 545"/>
                <a:gd name="T59" fmla="*/ 511 h 869"/>
                <a:gd name="T60" fmla="*/ 239 w 545"/>
                <a:gd name="T61" fmla="*/ 541 h 869"/>
                <a:gd name="T62" fmla="*/ 286 w 545"/>
                <a:gd name="T63" fmla="*/ 599 h 869"/>
                <a:gd name="T64" fmla="*/ 339 w 545"/>
                <a:gd name="T65" fmla="*/ 652 h 869"/>
                <a:gd name="T66" fmla="*/ 420 w 545"/>
                <a:gd name="T67" fmla="*/ 722 h 869"/>
                <a:gd name="T68" fmla="*/ 509 w 545"/>
                <a:gd name="T69" fmla="*/ 788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5" h="869">
                  <a:moveTo>
                    <a:pt x="545" y="812"/>
                  </a:moveTo>
                  <a:lnTo>
                    <a:pt x="545" y="812"/>
                  </a:lnTo>
                  <a:lnTo>
                    <a:pt x="531" y="818"/>
                  </a:lnTo>
                  <a:lnTo>
                    <a:pt x="497" y="833"/>
                  </a:lnTo>
                  <a:lnTo>
                    <a:pt x="473" y="842"/>
                  </a:lnTo>
                  <a:lnTo>
                    <a:pt x="445" y="852"/>
                  </a:lnTo>
                  <a:lnTo>
                    <a:pt x="413" y="859"/>
                  </a:lnTo>
                  <a:lnTo>
                    <a:pt x="379" y="865"/>
                  </a:lnTo>
                  <a:lnTo>
                    <a:pt x="343" y="869"/>
                  </a:lnTo>
                  <a:lnTo>
                    <a:pt x="305" y="869"/>
                  </a:lnTo>
                  <a:lnTo>
                    <a:pt x="268" y="865"/>
                  </a:lnTo>
                  <a:lnTo>
                    <a:pt x="247" y="863"/>
                  </a:lnTo>
                  <a:lnTo>
                    <a:pt x="228" y="857"/>
                  </a:lnTo>
                  <a:lnTo>
                    <a:pt x="209" y="852"/>
                  </a:lnTo>
                  <a:lnTo>
                    <a:pt x="189" y="844"/>
                  </a:lnTo>
                  <a:lnTo>
                    <a:pt x="170" y="835"/>
                  </a:lnTo>
                  <a:lnTo>
                    <a:pt x="151" y="823"/>
                  </a:lnTo>
                  <a:lnTo>
                    <a:pt x="132" y="810"/>
                  </a:lnTo>
                  <a:lnTo>
                    <a:pt x="115" y="797"/>
                  </a:lnTo>
                  <a:lnTo>
                    <a:pt x="96" y="780"/>
                  </a:lnTo>
                  <a:lnTo>
                    <a:pt x="79" y="761"/>
                  </a:lnTo>
                  <a:lnTo>
                    <a:pt x="79" y="761"/>
                  </a:lnTo>
                  <a:lnTo>
                    <a:pt x="60" y="737"/>
                  </a:lnTo>
                  <a:lnTo>
                    <a:pt x="43" y="710"/>
                  </a:lnTo>
                  <a:lnTo>
                    <a:pt x="30" y="684"/>
                  </a:lnTo>
                  <a:lnTo>
                    <a:pt x="21" y="656"/>
                  </a:lnTo>
                  <a:lnTo>
                    <a:pt x="11" y="627"/>
                  </a:lnTo>
                  <a:lnTo>
                    <a:pt x="6" y="597"/>
                  </a:lnTo>
                  <a:lnTo>
                    <a:pt x="2" y="565"/>
                  </a:lnTo>
                  <a:lnTo>
                    <a:pt x="0" y="535"/>
                  </a:lnTo>
                  <a:lnTo>
                    <a:pt x="0" y="503"/>
                  </a:lnTo>
                  <a:lnTo>
                    <a:pt x="2" y="471"/>
                  </a:lnTo>
                  <a:lnTo>
                    <a:pt x="6" y="441"/>
                  </a:lnTo>
                  <a:lnTo>
                    <a:pt x="11" y="409"/>
                  </a:lnTo>
                  <a:lnTo>
                    <a:pt x="17" y="377"/>
                  </a:lnTo>
                  <a:lnTo>
                    <a:pt x="25" y="347"/>
                  </a:lnTo>
                  <a:lnTo>
                    <a:pt x="42" y="285"/>
                  </a:lnTo>
                  <a:lnTo>
                    <a:pt x="62" y="228"/>
                  </a:lnTo>
                  <a:lnTo>
                    <a:pt x="83" y="173"/>
                  </a:lnTo>
                  <a:lnTo>
                    <a:pt x="104" y="124"/>
                  </a:lnTo>
                  <a:lnTo>
                    <a:pt x="124" y="83"/>
                  </a:lnTo>
                  <a:lnTo>
                    <a:pt x="157" y="23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66" y="11"/>
                  </a:lnTo>
                  <a:lnTo>
                    <a:pt x="157" y="47"/>
                  </a:lnTo>
                  <a:lnTo>
                    <a:pt x="151" y="72"/>
                  </a:lnTo>
                  <a:lnTo>
                    <a:pt x="145" y="100"/>
                  </a:lnTo>
                  <a:lnTo>
                    <a:pt x="141" y="132"/>
                  </a:lnTo>
                  <a:lnTo>
                    <a:pt x="138" y="168"/>
                  </a:lnTo>
                  <a:lnTo>
                    <a:pt x="138" y="207"/>
                  </a:lnTo>
                  <a:lnTo>
                    <a:pt x="138" y="247"/>
                  </a:lnTo>
                  <a:lnTo>
                    <a:pt x="141" y="290"/>
                  </a:lnTo>
                  <a:lnTo>
                    <a:pt x="149" y="334"/>
                  </a:lnTo>
                  <a:lnTo>
                    <a:pt x="158" y="377"/>
                  </a:lnTo>
                  <a:lnTo>
                    <a:pt x="173" y="422"/>
                  </a:lnTo>
                  <a:lnTo>
                    <a:pt x="183" y="445"/>
                  </a:lnTo>
                  <a:lnTo>
                    <a:pt x="194" y="467"/>
                  </a:lnTo>
                  <a:lnTo>
                    <a:pt x="205" y="490"/>
                  </a:lnTo>
                  <a:lnTo>
                    <a:pt x="219" y="511"/>
                  </a:lnTo>
                  <a:lnTo>
                    <a:pt x="219" y="511"/>
                  </a:lnTo>
                  <a:lnTo>
                    <a:pt x="239" y="541"/>
                  </a:lnTo>
                  <a:lnTo>
                    <a:pt x="262" y="571"/>
                  </a:lnTo>
                  <a:lnTo>
                    <a:pt x="286" y="599"/>
                  </a:lnTo>
                  <a:lnTo>
                    <a:pt x="313" y="626"/>
                  </a:lnTo>
                  <a:lnTo>
                    <a:pt x="339" y="652"/>
                  </a:lnTo>
                  <a:lnTo>
                    <a:pt x="368" y="678"/>
                  </a:lnTo>
                  <a:lnTo>
                    <a:pt x="420" y="722"/>
                  </a:lnTo>
                  <a:lnTo>
                    <a:pt x="469" y="759"/>
                  </a:lnTo>
                  <a:lnTo>
                    <a:pt x="509" y="788"/>
                  </a:lnTo>
                  <a:lnTo>
                    <a:pt x="545" y="8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61" tIns="45731" rIns="91461" bIns="45731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en-AU" sz="1800" kern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3" name="组合 202">
            <a:extLst>
              <a:ext uri="{FF2B5EF4-FFF2-40B4-BE49-F238E27FC236}">
                <a16:creationId xmlns:a16="http://schemas.microsoft.com/office/drawing/2014/main" id="{2739697C-BF8A-468C-88CE-620C35C73152}"/>
              </a:ext>
            </a:extLst>
          </p:cNvPr>
          <p:cNvGrpSpPr/>
          <p:nvPr/>
        </p:nvGrpSpPr>
        <p:grpSpPr>
          <a:xfrm>
            <a:off x="5659875" y="3264505"/>
            <a:ext cx="875424" cy="754071"/>
            <a:chOff x="274503" y="506951"/>
            <a:chExt cx="1575791" cy="1357352"/>
          </a:xfrm>
        </p:grpSpPr>
        <p:pic>
          <p:nvPicPr>
            <p:cNvPr id="204" name="图片 203">
              <a:extLst>
                <a:ext uri="{FF2B5EF4-FFF2-40B4-BE49-F238E27FC236}">
                  <a16:creationId xmlns:a16="http://schemas.microsoft.com/office/drawing/2014/main" id="{EF4A87F1-A556-402E-8185-094B60201E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pic>
          <p:nvPicPr>
            <p:cNvPr id="206" name="图片 205">
              <a:extLst>
                <a:ext uri="{FF2B5EF4-FFF2-40B4-BE49-F238E27FC236}">
                  <a16:creationId xmlns:a16="http://schemas.microsoft.com/office/drawing/2014/main" id="{B36617AF-76FE-46E7-B778-E2881317BE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884" b="41952"/>
            <a:stretch/>
          </p:blipFill>
          <p:spPr>
            <a:xfrm>
              <a:off x="274503" y="1378150"/>
              <a:ext cx="1575791" cy="48615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9304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625" y="0"/>
            <a:ext cx="121968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 7"/>
          <p:cNvSpPr/>
          <p:nvPr/>
        </p:nvSpPr>
        <p:spPr>
          <a:xfrm>
            <a:off x="0" y="4193660"/>
            <a:ext cx="12196800" cy="2665927"/>
          </a:xfrm>
          <a:custGeom>
            <a:avLst/>
            <a:gdLst>
              <a:gd name="connsiteX0" fmla="*/ 0 w 12196800"/>
              <a:gd name="connsiteY0" fmla="*/ 0 h 914400"/>
              <a:gd name="connsiteX1" fmla="*/ 12196800 w 12196800"/>
              <a:gd name="connsiteY1" fmla="*/ 0 h 914400"/>
              <a:gd name="connsiteX2" fmla="*/ 12196800 w 12196800"/>
              <a:gd name="connsiteY2" fmla="*/ 914400 h 914400"/>
              <a:gd name="connsiteX3" fmla="*/ 0 w 12196800"/>
              <a:gd name="connsiteY3" fmla="*/ 914400 h 914400"/>
              <a:gd name="connsiteX4" fmla="*/ 0 w 12196800"/>
              <a:gd name="connsiteY4" fmla="*/ 0 h 914400"/>
              <a:gd name="connsiteX0" fmla="*/ 0 w 12196800"/>
              <a:gd name="connsiteY0" fmla="*/ 0 h 2665927"/>
              <a:gd name="connsiteX1" fmla="*/ 12196800 w 12196800"/>
              <a:gd name="connsiteY1" fmla="*/ 1751527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2196800 w 12196800"/>
              <a:gd name="connsiteY1" fmla="*/ 418564 h 2665927"/>
              <a:gd name="connsiteX2" fmla="*/ 12196800 w 12196800"/>
              <a:gd name="connsiteY2" fmla="*/ 2665927 h 2665927"/>
              <a:gd name="connsiteX3" fmla="*/ 0 w 12196800"/>
              <a:gd name="connsiteY3" fmla="*/ 2665927 h 2665927"/>
              <a:gd name="connsiteX4" fmla="*/ 0 w 12196800"/>
              <a:gd name="connsiteY4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12196800 w 12196800"/>
              <a:gd name="connsiteY2" fmla="*/ 418564 h 2665927"/>
              <a:gd name="connsiteX3" fmla="*/ 12196800 w 12196800"/>
              <a:gd name="connsiteY3" fmla="*/ 2665927 h 2665927"/>
              <a:gd name="connsiteX4" fmla="*/ 0 w 12196800"/>
              <a:gd name="connsiteY4" fmla="*/ 2665927 h 2665927"/>
              <a:gd name="connsiteX5" fmla="*/ 0 w 12196800"/>
              <a:gd name="connsiteY5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12196800 w 12196800"/>
              <a:gd name="connsiteY3" fmla="*/ 418564 h 2665927"/>
              <a:gd name="connsiteX4" fmla="*/ 12196800 w 12196800"/>
              <a:gd name="connsiteY4" fmla="*/ 2665927 h 2665927"/>
              <a:gd name="connsiteX5" fmla="*/ 0 w 12196800"/>
              <a:gd name="connsiteY5" fmla="*/ 2665927 h 2665927"/>
              <a:gd name="connsiteX6" fmla="*/ 0 w 12196800"/>
              <a:gd name="connsiteY6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719630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59865 w 12196800"/>
              <a:gd name="connsiteY2" fmla="*/ 777585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12196800 w 12196800"/>
              <a:gd name="connsiteY4" fmla="*/ 418564 h 2665927"/>
              <a:gd name="connsiteX5" fmla="*/ 12196800 w 12196800"/>
              <a:gd name="connsiteY5" fmla="*/ 2665927 h 2665927"/>
              <a:gd name="connsiteX6" fmla="*/ 0 w 12196800"/>
              <a:gd name="connsiteY6" fmla="*/ 2665927 h 2665927"/>
              <a:gd name="connsiteX7" fmla="*/ 0 w 12196800"/>
              <a:gd name="connsiteY7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4893571 w 12196800"/>
              <a:gd name="connsiteY4" fmla="*/ 384945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12196800 w 12196800"/>
              <a:gd name="connsiteY5" fmla="*/ 418564 h 2665927"/>
              <a:gd name="connsiteX6" fmla="*/ 12196800 w 12196800"/>
              <a:gd name="connsiteY6" fmla="*/ 2665927 h 2665927"/>
              <a:gd name="connsiteX7" fmla="*/ 0 w 12196800"/>
              <a:gd name="connsiteY7" fmla="*/ 2665927 h 2665927"/>
              <a:gd name="connsiteX8" fmla="*/ 0 w 12196800"/>
              <a:gd name="connsiteY8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12196800 w 12196800"/>
              <a:gd name="connsiteY6" fmla="*/ 418564 h 2665927"/>
              <a:gd name="connsiteX7" fmla="*/ 12196800 w 12196800"/>
              <a:gd name="connsiteY7" fmla="*/ 2665927 h 2665927"/>
              <a:gd name="connsiteX8" fmla="*/ 0 w 12196800"/>
              <a:gd name="connsiteY8" fmla="*/ 2665927 h 2665927"/>
              <a:gd name="connsiteX9" fmla="*/ 0 w 12196800"/>
              <a:gd name="connsiteY9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261797 w 12196800"/>
              <a:gd name="connsiteY6" fmla="*/ 642357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12196800 w 12196800"/>
              <a:gd name="connsiteY7" fmla="*/ 418564 h 2665927"/>
              <a:gd name="connsiteX8" fmla="*/ 12196800 w 12196800"/>
              <a:gd name="connsiteY8" fmla="*/ 2665927 h 2665927"/>
              <a:gd name="connsiteX9" fmla="*/ 0 w 12196800"/>
              <a:gd name="connsiteY9" fmla="*/ 2665927 h 2665927"/>
              <a:gd name="connsiteX10" fmla="*/ 0 w 12196800"/>
              <a:gd name="connsiteY10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182637 w 12196800"/>
              <a:gd name="connsiteY7" fmla="*/ 726070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2196800 w 12196800"/>
              <a:gd name="connsiteY8" fmla="*/ 418564 h 2665927"/>
              <a:gd name="connsiteX9" fmla="*/ 12196800 w 12196800"/>
              <a:gd name="connsiteY9" fmla="*/ 2665927 h 2665927"/>
              <a:gd name="connsiteX10" fmla="*/ 0 w 12196800"/>
              <a:gd name="connsiteY10" fmla="*/ 2665927 h 2665927"/>
              <a:gd name="connsiteX11" fmla="*/ 0 w 12196800"/>
              <a:gd name="connsiteY11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721662 w 12196800"/>
              <a:gd name="connsiteY8" fmla="*/ 610160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43623 w 12196800"/>
              <a:gd name="connsiteY7" fmla="*/ 816222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844011 w 12196800"/>
              <a:gd name="connsiteY8" fmla="*/ 86773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68980 w 12196800"/>
              <a:gd name="connsiteY7" fmla="*/ 745554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394337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  <a:gd name="connsiteX0" fmla="*/ 0 w 12196800"/>
              <a:gd name="connsiteY0" fmla="*/ 0 h 2665927"/>
              <a:gd name="connsiteX1" fmla="*/ 1551904 w 12196800"/>
              <a:gd name="connsiteY1" fmla="*/ 623039 h 2665927"/>
              <a:gd name="connsiteX2" fmla="*/ 2413784 w 12196800"/>
              <a:gd name="connsiteY2" fmla="*/ 706917 h 2665927"/>
              <a:gd name="connsiteX3" fmla="*/ 4185634 w 12196800"/>
              <a:gd name="connsiteY3" fmla="*/ 462053 h 2665927"/>
              <a:gd name="connsiteX4" fmla="*/ 5204680 w 12196800"/>
              <a:gd name="connsiteY4" fmla="*/ 457153 h 2665927"/>
              <a:gd name="connsiteX5" fmla="*/ 7276563 w 12196800"/>
              <a:gd name="connsiteY5" fmla="*/ 706751 h 2665927"/>
              <a:gd name="connsiteX6" fmla="*/ 8339070 w 12196800"/>
              <a:gd name="connsiteY6" fmla="*/ 803343 h 2665927"/>
              <a:gd name="connsiteX7" fmla="*/ 9752146 w 12196800"/>
              <a:gd name="connsiteY7" fmla="*/ 817762 h 2665927"/>
              <a:gd name="connsiteX8" fmla="*/ 10797930 w 12196800"/>
              <a:gd name="connsiteY8" fmla="*/ 868507 h 2665927"/>
              <a:gd name="connsiteX9" fmla="*/ 12196800 w 12196800"/>
              <a:gd name="connsiteY9" fmla="*/ 418564 h 2665927"/>
              <a:gd name="connsiteX10" fmla="*/ 12196800 w 12196800"/>
              <a:gd name="connsiteY10" fmla="*/ 2665927 h 2665927"/>
              <a:gd name="connsiteX11" fmla="*/ 0 w 12196800"/>
              <a:gd name="connsiteY11" fmla="*/ 2665927 h 2665927"/>
              <a:gd name="connsiteX12" fmla="*/ 0 w 12196800"/>
              <a:gd name="connsiteY12" fmla="*/ 0 h 2665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6800" h="2665927">
                <a:moveTo>
                  <a:pt x="0" y="0"/>
                </a:moveTo>
                <a:cubicBezTo>
                  <a:pt x="517301" y="207680"/>
                  <a:pt x="809223" y="389601"/>
                  <a:pt x="1551904" y="623039"/>
                </a:cubicBezTo>
                <a:cubicBezTo>
                  <a:pt x="1832757" y="689635"/>
                  <a:pt x="1830277" y="736913"/>
                  <a:pt x="2413784" y="706917"/>
                </a:cubicBezTo>
                <a:cubicBezTo>
                  <a:pt x="3054821" y="637762"/>
                  <a:pt x="3417195" y="567230"/>
                  <a:pt x="4185634" y="462053"/>
                </a:cubicBezTo>
                <a:cubicBezTo>
                  <a:pt x="4538194" y="428223"/>
                  <a:pt x="4716892" y="439467"/>
                  <a:pt x="5204680" y="457153"/>
                </a:cubicBezTo>
                <a:cubicBezTo>
                  <a:pt x="6011218" y="514596"/>
                  <a:pt x="6038583" y="501202"/>
                  <a:pt x="7276563" y="706751"/>
                </a:cubicBezTo>
                <a:cubicBezTo>
                  <a:pt x="7617853" y="764705"/>
                  <a:pt x="7727325" y="809782"/>
                  <a:pt x="8339070" y="803343"/>
                </a:cubicBezTo>
                <a:lnTo>
                  <a:pt x="9752146" y="817762"/>
                </a:lnTo>
                <a:cubicBezTo>
                  <a:pt x="10252275" y="834934"/>
                  <a:pt x="10473794" y="889188"/>
                  <a:pt x="10797930" y="868507"/>
                </a:cubicBezTo>
                <a:cubicBezTo>
                  <a:pt x="11569320" y="736756"/>
                  <a:pt x="11745870" y="568288"/>
                  <a:pt x="12196800" y="418564"/>
                </a:cubicBezTo>
                <a:lnTo>
                  <a:pt x="12196800" y="2665927"/>
                </a:lnTo>
                <a:lnTo>
                  <a:pt x="0" y="2665927"/>
                </a:lnTo>
                <a:lnTo>
                  <a:pt x="0" y="0"/>
                </a:lnTo>
                <a:close/>
              </a:path>
            </a:pathLst>
          </a:custGeom>
          <a:solidFill>
            <a:srgbClr val="F7BC1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994608" y="1985955"/>
            <a:ext cx="252840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400" b="1" spc="6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谢谢观看！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484725" y="2719385"/>
            <a:ext cx="3226076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THANK YOU FOR WATCHING</a:t>
            </a:r>
            <a:endParaRPr lang="zh-CN" altLang="en-US" sz="17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54375" y="2644656"/>
            <a:ext cx="1684800" cy="21600"/>
          </a:xfrm>
          <a:prstGeom prst="rect">
            <a:avLst/>
          </a:prstGeom>
          <a:solidFill>
            <a:srgbClr val="F7BC1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61122" y="6440708"/>
            <a:ext cx="1178528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©</a:t>
            </a:r>
            <a:r>
              <a:rPr lang="zh-CN" altLang="en-US" sz="13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陆陆畅科技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125E52DF-2D16-4409-973A-0E2E592FAA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27" b="12901"/>
          <a:stretch/>
        </p:blipFill>
        <p:spPr>
          <a:xfrm>
            <a:off x="-1" y="0"/>
            <a:ext cx="12195175" cy="685958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AD833BF-1F07-4930-A4B8-684DDBB04F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437" y="1074370"/>
            <a:ext cx="1112405" cy="1320217"/>
          </a:xfrm>
          <a:prstGeom prst="rect">
            <a:avLst/>
          </a:prstGeom>
        </p:spPr>
      </p:pic>
      <p:sp>
        <p:nvSpPr>
          <p:cNvPr id="9" name="TextBox 258">
            <a:extLst>
              <a:ext uri="{FF2B5EF4-FFF2-40B4-BE49-F238E27FC236}">
                <a16:creationId xmlns:a16="http://schemas.microsoft.com/office/drawing/2014/main" id="{C6AFF2AF-1CF3-4823-BC56-D57C18302B1A}"/>
              </a:ext>
            </a:extLst>
          </p:cNvPr>
          <p:cNvSpPr txBox="1"/>
          <p:nvPr/>
        </p:nvSpPr>
        <p:spPr>
          <a:xfrm>
            <a:off x="1811280" y="418744"/>
            <a:ext cx="3979920" cy="2723804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lvl="0" defTabSz="914400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rgbClr val="F4BA18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冠德石油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起步于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2006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年，是广东省内第一家获得政府批准，具有批发、零售与连锁经营资质的民营油企，截止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2017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年底，冠德石油连锁经营管理加油站已近</a:t>
            </a:r>
            <a:r>
              <a:rPr lang="en-US" altLang="zh-CN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50</a:t>
            </a:r>
            <a:r>
              <a:rPr lang="zh-CN" altLang="en-US" sz="1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rPr>
              <a:t>座。已成为具有品牌影响力的成品油零售企业之一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Lato Light"/>
            </a:endParaRPr>
          </a:p>
        </p:txBody>
      </p:sp>
    </p:spTree>
    <p:extLst>
      <p:ext uri="{BB962C8B-B14F-4D97-AF65-F5344CB8AC3E}">
        <p14:creationId xmlns:p14="http://schemas.microsoft.com/office/powerpoint/2010/main" val="3220216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559FB5CC-CC11-4BD0-993D-B16F3648A0FC}"/>
              </a:ext>
            </a:extLst>
          </p:cNvPr>
          <p:cNvGrpSpPr/>
          <p:nvPr/>
        </p:nvGrpSpPr>
        <p:grpSpPr>
          <a:xfrm>
            <a:off x="7415263" y="451533"/>
            <a:ext cx="4652046" cy="837508"/>
            <a:chOff x="640390" y="506951"/>
            <a:chExt cx="4652046" cy="837508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5138C369-9715-4DA0-A575-1E2B2F6D69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0116"/>
            <a:stretch/>
          </p:blipFill>
          <p:spPr>
            <a:xfrm>
              <a:off x="640390" y="506951"/>
              <a:ext cx="1045449" cy="837508"/>
            </a:xfrm>
            <a:prstGeom prst="rect">
              <a:avLst/>
            </a:prstGeom>
          </p:spPr>
        </p:pic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AE9AD575-6A8C-4E7A-AC98-D736A01D2058}"/>
                </a:ext>
              </a:extLst>
            </p:cNvPr>
            <p:cNvGrpSpPr/>
            <p:nvPr/>
          </p:nvGrpSpPr>
          <p:grpSpPr>
            <a:xfrm>
              <a:off x="1685839" y="506951"/>
              <a:ext cx="3606597" cy="823618"/>
              <a:chOff x="1685839" y="506951"/>
              <a:chExt cx="3606597" cy="823618"/>
            </a:xfrm>
          </p:grpSpPr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8B378E7A-B1B4-4B93-A06B-F603D1A1288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9884" b="41952"/>
              <a:stretch/>
            </p:blipFill>
            <p:spPr>
              <a:xfrm>
                <a:off x="1685839" y="506951"/>
                <a:ext cx="1575791" cy="486153"/>
              </a:xfrm>
              <a:prstGeom prst="rect">
                <a:avLst/>
              </a:prstGeom>
            </p:spPr>
          </p:pic>
          <p:sp>
            <p:nvSpPr>
              <p:cNvPr id="31" name="TextBox 63">
                <a:extLst>
                  <a:ext uri="{FF2B5EF4-FFF2-40B4-BE49-F238E27FC236}">
                    <a16:creationId xmlns:a16="http://schemas.microsoft.com/office/drawing/2014/main" id="{91C008FA-0B43-493D-AFCB-C45B3B4B8567}"/>
                  </a:ext>
                </a:extLst>
              </p:cNvPr>
              <p:cNvSpPr txBox="1"/>
              <p:nvPr/>
            </p:nvSpPr>
            <p:spPr>
              <a:xfrm>
                <a:off x="1685839" y="1007412"/>
                <a:ext cx="3606597" cy="323157"/>
              </a:xfrm>
              <a:prstGeom prst="rect">
                <a:avLst/>
              </a:prstGeom>
              <a:noFill/>
            </p:spPr>
            <p:txBody>
              <a:bodyPr wrap="square" lIns="45711" tIns="22856" rIns="45711" bIns="22856" rtlCol="0">
                <a:spAutoFit/>
              </a:bodyPr>
              <a:lstStyle/>
              <a:p>
                <a:pPr marL="0" marR="0" lvl="0" indent="0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u="none" strike="noStrike" kern="1200" cap="none" spc="0" normalizeH="0" baseline="0" noProof="0" dirty="0">
                  <a:ln>
                    <a:noFill/>
                  </a:ln>
                  <a:solidFill>
                    <a:srgbClr val="3E3F4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endParaRPr>
              </a:p>
            </p:txBody>
          </p:sp>
        </p:grpSp>
      </p:grpSp>
      <p:grpSp>
        <p:nvGrpSpPr>
          <p:cNvPr id="68" name="组合 67">
            <a:extLst>
              <a:ext uri="{FF2B5EF4-FFF2-40B4-BE49-F238E27FC236}">
                <a16:creationId xmlns:a16="http://schemas.microsoft.com/office/drawing/2014/main" id="{C5845179-9D04-4581-9F11-5E350A5D5DD4}"/>
              </a:ext>
            </a:extLst>
          </p:cNvPr>
          <p:cNvGrpSpPr/>
          <p:nvPr/>
        </p:nvGrpSpPr>
        <p:grpSpPr>
          <a:xfrm>
            <a:off x="409319" y="1439612"/>
            <a:ext cx="10992971" cy="4822637"/>
            <a:chOff x="409319" y="1439612"/>
            <a:chExt cx="10992971" cy="4822637"/>
          </a:xfrm>
        </p:grpSpPr>
        <p:grpSp>
          <p:nvGrpSpPr>
            <p:cNvPr id="51" name="Group 18">
              <a:extLst>
                <a:ext uri="{FF2B5EF4-FFF2-40B4-BE49-F238E27FC236}">
                  <a16:creationId xmlns:a16="http://schemas.microsoft.com/office/drawing/2014/main" id="{3E1CBE3A-4247-471F-916E-36A5E99AB70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09319" y="1439612"/>
              <a:ext cx="4126793" cy="4822637"/>
              <a:chOff x="2814" y="962"/>
              <a:chExt cx="2052" cy="2398"/>
            </a:xfrm>
          </p:grpSpPr>
          <p:sp>
            <p:nvSpPr>
              <p:cNvPr id="52" name="Freeform 19">
                <a:extLst>
                  <a:ext uri="{FF2B5EF4-FFF2-40B4-BE49-F238E27FC236}">
                    <a16:creationId xmlns:a16="http://schemas.microsoft.com/office/drawing/2014/main" id="{C45C2DBB-563E-4EB7-B352-23EC626B75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15" y="1626"/>
                <a:ext cx="128" cy="168"/>
              </a:xfrm>
              <a:custGeom>
                <a:avLst/>
                <a:gdLst>
                  <a:gd name="T0" fmla="*/ 5 w 54"/>
                  <a:gd name="T1" fmla="*/ 33 h 71"/>
                  <a:gd name="T2" fmla="*/ 14 w 54"/>
                  <a:gd name="T3" fmla="*/ 71 h 71"/>
                  <a:gd name="T4" fmla="*/ 48 w 54"/>
                  <a:gd name="T5" fmla="*/ 48 h 71"/>
                  <a:gd name="T6" fmla="*/ 43 w 54"/>
                  <a:gd name="T7" fmla="*/ 0 h 71"/>
                  <a:gd name="T8" fmla="*/ 5 w 54"/>
                  <a:gd name="T9" fmla="*/ 3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71">
                    <a:moveTo>
                      <a:pt x="5" y="33"/>
                    </a:moveTo>
                    <a:cubicBezTo>
                      <a:pt x="0" y="46"/>
                      <a:pt x="4" y="60"/>
                      <a:pt x="14" y="71"/>
                    </a:cubicBezTo>
                    <a:cubicBezTo>
                      <a:pt x="29" y="69"/>
                      <a:pt x="43" y="61"/>
                      <a:pt x="48" y="48"/>
                    </a:cubicBezTo>
                    <a:cubicBezTo>
                      <a:pt x="54" y="35"/>
                      <a:pt x="53" y="10"/>
                      <a:pt x="43" y="0"/>
                    </a:cubicBezTo>
                    <a:cubicBezTo>
                      <a:pt x="27" y="1"/>
                      <a:pt x="10" y="19"/>
                      <a:pt x="5" y="33"/>
                    </a:cubicBezTo>
                    <a:close/>
                  </a:path>
                </a:pathLst>
              </a:custGeom>
              <a:solidFill>
                <a:srgbClr val="B3B0A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Freeform 20">
                <a:extLst>
                  <a:ext uri="{FF2B5EF4-FFF2-40B4-BE49-F238E27FC236}">
                    <a16:creationId xmlns:a16="http://schemas.microsoft.com/office/drawing/2014/main" id="{D2C1AFC4-C950-4859-97B6-9F94163BA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61" y="1218"/>
                <a:ext cx="130" cy="166"/>
              </a:xfrm>
              <a:custGeom>
                <a:avLst/>
                <a:gdLst>
                  <a:gd name="T0" fmla="*/ 6 w 55"/>
                  <a:gd name="T1" fmla="*/ 48 h 70"/>
                  <a:gd name="T2" fmla="*/ 41 w 55"/>
                  <a:gd name="T3" fmla="*/ 70 h 70"/>
                  <a:gd name="T4" fmla="*/ 49 w 55"/>
                  <a:gd name="T5" fmla="*/ 32 h 70"/>
                  <a:gd name="T6" fmla="*/ 10 w 55"/>
                  <a:gd name="T7" fmla="*/ 0 h 70"/>
                  <a:gd name="T8" fmla="*/ 6 w 55"/>
                  <a:gd name="T9" fmla="*/ 48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0">
                    <a:moveTo>
                      <a:pt x="6" y="48"/>
                    </a:moveTo>
                    <a:cubicBezTo>
                      <a:pt x="12" y="61"/>
                      <a:pt x="25" y="69"/>
                      <a:pt x="41" y="70"/>
                    </a:cubicBezTo>
                    <a:cubicBezTo>
                      <a:pt x="51" y="60"/>
                      <a:pt x="55" y="45"/>
                      <a:pt x="49" y="32"/>
                    </a:cubicBezTo>
                    <a:cubicBezTo>
                      <a:pt x="43" y="19"/>
                      <a:pt x="25" y="1"/>
                      <a:pt x="10" y="0"/>
                    </a:cubicBezTo>
                    <a:cubicBezTo>
                      <a:pt x="0" y="11"/>
                      <a:pt x="1" y="35"/>
                      <a:pt x="6" y="48"/>
                    </a:cubicBezTo>
                    <a:close/>
                  </a:path>
                </a:pathLst>
              </a:custGeom>
              <a:solidFill>
                <a:srgbClr val="85859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Freeform 21">
                <a:extLst>
                  <a:ext uri="{FF2B5EF4-FFF2-40B4-BE49-F238E27FC236}">
                    <a16:creationId xmlns:a16="http://schemas.microsoft.com/office/drawing/2014/main" id="{24C3FE18-1273-47F8-8B17-23716C8923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2" y="1220"/>
                <a:ext cx="121" cy="178"/>
              </a:xfrm>
              <a:custGeom>
                <a:avLst/>
                <a:gdLst>
                  <a:gd name="T0" fmla="*/ 3 w 51"/>
                  <a:gd name="T1" fmla="*/ 39 h 75"/>
                  <a:gd name="T2" fmla="*/ 19 w 51"/>
                  <a:gd name="T3" fmla="*/ 75 h 75"/>
                  <a:gd name="T4" fmla="*/ 48 w 51"/>
                  <a:gd name="T5" fmla="*/ 47 h 75"/>
                  <a:gd name="T6" fmla="*/ 34 w 51"/>
                  <a:gd name="T7" fmla="*/ 0 h 75"/>
                  <a:gd name="T8" fmla="*/ 3 w 51"/>
                  <a:gd name="T9" fmla="*/ 39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75">
                    <a:moveTo>
                      <a:pt x="3" y="39"/>
                    </a:moveTo>
                    <a:cubicBezTo>
                      <a:pt x="0" y="53"/>
                      <a:pt x="7" y="66"/>
                      <a:pt x="19" y="75"/>
                    </a:cubicBezTo>
                    <a:cubicBezTo>
                      <a:pt x="34" y="71"/>
                      <a:pt x="45" y="61"/>
                      <a:pt x="48" y="47"/>
                    </a:cubicBezTo>
                    <a:cubicBezTo>
                      <a:pt x="51" y="33"/>
                      <a:pt x="46" y="9"/>
                      <a:pt x="34" y="0"/>
                    </a:cubicBezTo>
                    <a:cubicBezTo>
                      <a:pt x="19" y="4"/>
                      <a:pt x="6" y="25"/>
                      <a:pt x="3" y="39"/>
                    </a:cubicBezTo>
                    <a:close/>
                  </a:path>
                </a:pathLst>
              </a:custGeom>
              <a:solidFill>
                <a:srgbClr val="A2A1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5" name="Freeform 22">
                <a:extLst>
                  <a:ext uri="{FF2B5EF4-FFF2-40B4-BE49-F238E27FC236}">
                    <a16:creationId xmlns:a16="http://schemas.microsoft.com/office/drawing/2014/main" id="{C5144869-7282-42A6-AFB1-76C2543738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2" y="1465"/>
                <a:ext cx="187" cy="113"/>
              </a:xfrm>
              <a:custGeom>
                <a:avLst/>
                <a:gdLst>
                  <a:gd name="T0" fmla="*/ 50 w 79"/>
                  <a:gd name="T1" fmla="*/ 45 h 48"/>
                  <a:gd name="T2" fmla="*/ 79 w 79"/>
                  <a:gd name="T3" fmla="*/ 17 h 48"/>
                  <a:gd name="T4" fmla="*/ 39 w 79"/>
                  <a:gd name="T5" fmla="*/ 3 h 48"/>
                  <a:gd name="T6" fmla="*/ 0 w 79"/>
                  <a:gd name="T7" fmla="*/ 34 h 48"/>
                  <a:gd name="T8" fmla="*/ 50 w 79"/>
                  <a:gd name="T9" fmla="*/ 4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48">
                    <a:moveTo>
                      <a:pt x="50" y="45"/>
                    </a:moveTo>
                    <a:cubicBezTo>
                      <a:pt x="65" y="42"/>
                      <a:pt x="75" y="31"/>
                      <a:pt x="79" y="17"/>
                    </a:cubicBezTo>
                    <a:cubicBezTo>
                      <a:pt x="69" y="6"/>
                      <a:pt x="54" y="0"/>
                      <a:pt x="39" y="3"/>
                    </a:cubicBezTo>
                    <a:cubicBezTo>
                      <a:pt x="25" y="6"/>
                      <a:pt x="3" y="20"/>
                      <a:pt x="0" y="34"/>
                    </a:cubicBezTo>
                    <a:cubicBezTo>
                      <a:pt x="10" y="45"/>
                      <a:pt x="35" y="48"/>
                      <a:pt x="50" y="45"/>
                    </a:cubicBezTo>
                    <a:close/>
                  </a:path>
                </a:pathLst>
              </a:custGeom>
              <a:solidFill>
                <a:srgbClr val="9B9A9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6" name="Freeform 23">
                <a:extLst>
                  <a:ext uri="{FF2B5EF4-FFF2-40B4-BE49-F238E27FC236}">
                    <a16:creationId xmlns:a16="http://schemas.microsoft.com/office/drawing/2014/main" id="{1E2BB3D6-4E7C-45E6-AA4D-625C9E0067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9" y="1071"/>
                <a:ext cx="173" cy="123"/>
              </a:xfrm>
              <a:custGeom>
                <a:avLst/>
                <a:gdLst>
                  <a:gd name="T0" fmla="*/ 31 w 73"/>
                  <a:gd name="T1" fmla="*/ 46 h 52"/>
                  <a:gd name="T2" fmla="*/ 73 w 73"/>
                  <a:gd name="T3" fmla="*/ 41 h 52"/>
                  <a:gd name="T4" fmla="*/ 51 w 73"/>
                  <a:gd name="T5" fmla="*/ 8 h 52"/>
                  <a:gd name="T6" fmla="*/ 0 w 73"/>
                  <a:gd name="T7" fmla="*/ 8 h 52"/>
                  <a:gd name="T8" fmla="*/ 31 w 73"/>
                  <a:gd name="T9" fmla="*/ 4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52">
                    <a:moveTo>
                      <a:pt x="31" y="46"/>
                    </a:moveTo>
                    <a:cubicBezTo>
                      <a:pt x="45" y="52"/>
                      <a:pt x="61" y="50"/>
                      <a:pt x="73" y="41"/>
                    </a:cubicBezTo>
                    <a:cubicBezTo>
                      <a:pt x="73" y="27"/>
                      <a:pt x="65" y="14"/>
                      <a:pt x="51" y="8"/>
                    </a:cubicBezTo>
                    <a:cubicBezTo>
                      <a:pt x="38" y="2"/>
                      <a:pt x="12" y="0"/>
                      <a:pt x="0" y="8"/>
                    </a:cubicBezTo>
                    <a:cubicBezTo>
                      <a:pt x="0" y="23"/>
                      <a:pt x="18" y="40"/>
                      <a:pt x="31" y="46"/>
                    </a:cubicBezTo>
                    <a:close/>
                  </a:path>
                </a:pathLst>
              </a:custGeom>
              <a:solidFill>
                <a:srgbClr val="908F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7" name="Freeform 24">
                <a:extLst>
                  <a:ext uri="{FF2B5EF4-FFF2-40B4-BE49-F238E27FC236}">
                    <a16:creationId xmlns:a16="http://schemas.microsoft.com/office/drawing/2014/main" id="{54740452-56DF-4FB8-AEFB-38ABBA09CA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2" y="1626"/>
                <a:ext cx="130" cy="168"/>
              </a:xfrm>
              <a:custGeom>
                <a:avLst/>
                <a:gdLst>
                  <a:gd name="T0" fmla="*/ 7 w 55"/>
                  <a:gd name="T1" fmla="*/ 48 h 71"/>
                  <a:gd name="T2" fmla="*/ 41 w 55"/>
                  <a:gd name="T3" fmla="*/ 71 h 71"/>
                  <a:gd name="T4" fmla="*/ 50 w 55"/>
                  <a:gd name="T5" fmla="*/ 32 h 71"/>
                  <a:gd name="T6" fmla="*/ 11 w 55"/>
                  <a:gd name="T7" fmla="*/ 0 h 71"/>
                  <a:gd name="T8" fmla="*/ 7 w 55"/>
                  <a:gd name="T9" fmla="*/ 48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71">
                    <a:moveTo>
                      <a:pt x="7" y="48"/>
                    </a:moveTo>
                    <a:cubicBezTo>
                      <a:pt x="12" y="61"/>
                      <a:pt x="26" y="69"/>
                      <a:pt x="41" y="71"/>
                    </a:cubicBezTo>
                    <a:cubicBezTo>
                      <a:pt x="51" y="60"/>
                      <a:pt x="55" y="45"/>
                      <a:pt x="50" y="32"/>
                    </a:cubicBezTo>
                    <a:cubicBezTo>
                      <a:pt x="44" y="19"/>
                      <a:pt x="26" y="1"/>
                      <a:pt x="11" y="0"/>
                    </a:cubicBezTo>
                    <a:cubicBezTo>
                      <a:pt x="0" y="11"/>
                      <a:pt x="1" y="35"/>
                      <a:pt x="7" y="48"/>
                    </a:cubicBezTo>
                    <a:close/>
                  </a:path>
                </a:pathLst>
              </a:custGeom>
              <a:solidFill>
                <a:srgbClr val="C7C8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" name="Freeform 25">
                <a:extLst>
                  <a:ext uri="{FF2B5EF4-FFF2-40B4-BE49-F238E27FC236}">
                    <a16:creationId xmlns:a16="http://schemas.microsoft.com/office/drawing/2014/main" id="{5922CBA6-3FD1-4651-9D8F-F3155093A5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4" y="1908"/>
                <a:ext cx="154" cy="151"/>
              </a:xfrm>
              <a:custGeom>
                <a:avLst/>
                <a:gdLst>
                  <a:gd name="T0" fmla="*/ 53 w 65"/>
                  <a:gd name="T1" fmla="*/ 43 h 64"/>
                  <a:gd name="T2" fmla="*/ 59 w 65"/>
                  <a:gd name="T3" fmla="*/ 4 h 64"/>
                  <a:gd name="T4" fmla="*/ 18 w 65"/>
                  <a:gd name="T5" fmla="*/ 14 h 64"/>
                  <a:gd name="T6" fmla="*/ 5 w 65"/>
                  <a:gd name="T7" fmla="*/ 61 h 64"/>
                  <a:gd name="T8" fmla="*/ 53 w 65"/>
                  <a:gd name="T9" fmla="*/ 43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4">
                    <a:moveTo>
                      <a:pt x="53" y="43"/>
                    </a:moveTo>
                    <a:cubicBezTo>
                      <a:pt x="63" y="32"/>
                      <a:pt x="65" y="17"/>
                      <a:pt x="59" y="4"/>
                    </a:cubicBezTo>
                    <a:cubicBezTo>
                      <a:pt x="44" y="0"/>
                      <a:pt x="28" y="4"/>
                      <a:pt x="18" y="14"/>
                    </a:cubicBezTo>
                    <a:cubicBezTo>
                      <a:pt x="8" y="24"/>
                      <a:pt x="0" y="47"/>
                      <a:pt x="5" y="61"/>
                    </a:cubicBezTo>
                    <a:cubicBezTo>
                      <a:pt x="20" y="64"/>
                      <a:pt x="43" y="53"/>
                      <a:pt x="53" y="43"/>
                    </a:cubicBezTo>
                    <a:close/>
                  </a:path>
                </a:pathLst>
              </a:custGeom>
              <a:solidFill>
                <a:srgbClr val="E2F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" name="Freeform 26">
                <a:extLst>
                  <a:ext uri="{FF2B5EF4-FFF2-40B4-BE49-F238E27FC236}">
                    <a16:creationId xmlns:a16="http://schemas.microsoft.com/office/drawing/2014/main" id="{71BE28C5-3D12-4D7C-AB61-F520444158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6" y="2505"/>
                <a:ext cx="1837" cy="855"/>
              </a:xfrm>
              <a:custGeom>
                <a:avLst/>
                <a:gdLst>
                  <a:gd name="T0" fmla="*/ 388 w 775"/>
                  <a:gd name="T1" fmla="*/ 361 h 361"/>
                  <a:gd name="T2" fmla="*/ 775 w 775"/>
                  <a:gd name="T3" fmla="*/ 0 h 361"/>
                  <a:gd name="T4" fmla="*/ 0 w 775"/>
                  <a:gd name="T5" fmla="*/ 0 h 361"/>
                  <a:gd name="T6" fmla="*/ 388 w 775"/>
                  <a:gd name="T7" fmla="*/ 361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75" h="361">
                    <a:moveTo>
                      <a:pt x="388" y="361"/>
                    </a:moveTo>
                    <a:cubicBezTo>
                      <a:pt x="602" y="361"/>
                      <a:pt x="775" y="199"/>
                      <a:pt x="77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99"/>
                      <a:pt x="174" y="361"/>
                      <a:pt x="388" y="361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Freeform 27">
                <a:extLst>
                  <a:ext uri="{FF2B5EF4-FFF2-40B4-BE49-F238E27FC236}">
                    <a16:creationId xmlns:a16="http://schemas.microsoft.com/office/drawing/2014/main" id="{834341CC-7103-4B1E-B369-41DFDCC85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2" y="2505"/>
                <a:ext cx="1447" cy="675"/>
              </a:xfrm>
              <a:custGeom>
                <a:avLst/>
                <a:gdLst>
                  <a:gd name="T0" fmla="*/ 305 w 610"/>
                  <a:gd name="T1" fmla="*/ 285 h 285"/>
                  <a:gd name="T2" fmla="*/ 610 w 610"/>
                  <a:gd name="T3" fmla="*/ 0 h 285"/>
                  <a:gd name="T4" fmla="*/ 0 w 610"/>
                  <a:gd name="T5" fmla="*/ 0 h 285"/>
                  <a:gd name="T6" fmla="*/ 305 w 610"/>
                  <a:gd name="T7" fmla="*/ 285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10" h="285">
                    <a:moveTo>
                      <a:pt x="305" y="285"/>
                    </a:moveTo>
                    <a:cubicBezTo>
                      <a:pt x="474" y="285"/>
                      <a:pt x="610" y="157"/>
                      <a:pt x="61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57"/>
                      <a:pt x="136" y="285"/>
                      <a:pt x="305" y="285"/>
                    </a:cubicBezTo>
                    <a:close/>
                  </a:path>
                </a:pathLst>
              </a:cu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Freeform 28">
                <a:extLst>
                  <a:ext uri="{FF2B5EF4-FFF2-40B4-BE49-F238E27FC236}">
                    <a16:creationId xmlns:a16="http://schemas.microsoft.com/office/drawing/2014/main" id="{7D5922BF-21C5-4FAB-A36C-0C9EDC0E72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" y="2505"/>
                <a:ext cx="1077" cy="502"/>
              </a:xfrm>
              <a:custGeom>
                <a:avLst/>
                <a:gdLst>
                  <a:gd name="T0" fmla="*/ 227 w 454"/>
                  <a:gd name="T1" fmla="*/ 212 h 212"/>
                  <a:gd name="T2" fmla="*/ 454 w 454"/>
                  <a:gd name="T3" fmla="*/ 0 h 212"/>
                  <a:gd name="T4" fmla="*/ 0 w 454"/>
                  <a:gd name="T5" fmla="*/ 0 h 212"/>
                  <a:gd name="T6" fmla="*/ 227 w 454"/>
                  <a:gd name="T7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4" h="212">
                    <a:moveTo>
                      <a:pt x="227" y="212"/>
                    </a:moveTo>
                    <a:cubicBezTo>
                      <a:pt x="352" y="212"/>
                      <a:pt x="454" y="117"/>
                      <a:pt x="4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17"/>
                      <a:pt x="102" y="212"/>
                      <a:pt x="227" y="212"/>
                    </a:cubicBez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2" name="Freeform 29">
                <a:extLst>
                  <a:ext uri="{FF2B5EF4-FFF2-40B4-BE49-F238E27FC236}">
                    <a16:creationId xmlns:a16="http://schemas.microsoft.com/office/drawing/2014/main" id="{7D299C1A-C007-41AD-AD50-7024C6865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4" y="962"/>
                <a:ext cx="2052" cy="1860"/>
              </a:xfrm>
              <a:custGeom>
                <a:avLst/>
                <a:gdLst>
                  <a:gd name="T0" fmla="*/ 861 w 865"/>
                  <a:gd name="T1" fmla="*/ 315 h 785"/>
                  <a:gd name="T2" fmla="*/ 861 w 865"/>
                  <a:gd name="T3" fmla="*/ 317 h 785"/>
                  <a:gd name="T4" fmla="*/ 835 w 865"/>
                  <a:gd name="T5" fmla="*/ 369 h 785"/>
                  <a:gd name="T6" fmla="*/ 708 w 865"/>
                  <a:gd name="T7" fmla="*/ 403 h 785"/>
                  <a:gd name="T8" fmla="*/ 686 w 865"/>
                  <a:gd name="T9" fmla="*/ 380 h 785"/>
                  <a:gd name="T10" fmla="*/ 759 w 865"/>
                  <a:gd name="T11" fmla="*/ 337 h 785"/>
                  <a:gd name="T12" fmla="*/ 731 w 865"/>
                  <a:gd name="T13" fmla="*/ 347 h 785"/>
                  <a:gd name="T14" fmla="*/ 631 w 865"/>
                  <a:gd name="T15" fmla="*/ 386 h 785"/>
                  <a:gd name="T16" fmla="*/ 605 w 865"/>
                  <a:gd name="T17" fmla="*/ 359 h 785"/>
                  <a:gd name="T18" fmla="*/ 670 w 865"/>
                  <a:gd name="T19" fmla="*/ 275 h 785"/>
                  <a:gd name="T20" fmla="*/ 666 w 865"/>
                  <a:gd name="T21" fmla="*/ 267 h 785"/>
                  <a:gd name="T22" fmla="*/ 613 w 865"/>
                  <a:gd name="T23" fmla="*/ 331 h 785"/>
                  <a:gd name="T24" fmla="*/ 565 w 865"/>
                  <a:gd name="T25" fmla="*/ 420 h 785"/>
                  <a:gd name="T26" fmla="*/ 443 w 865"/>
                  <a:gd name="T27" fmla="*/ 453 h 785"/>
                  <a:gd name="T28" fmla="*/ 455 w 865"/>
                  <a:gd name="T29" fmla="*/ 399 h 785"/>
                  <a:gd name="T30" fmla="*/ 583 w 865"/>
                  <a:gd name="T31" fmla="*/ 253 h 785"/>
                  <a:gd name="T32" fmla="*/ 636 w 865"/>
                  <a:gd name="T33" fmla="*/ 230 h 785"/>
                  <a:gd name="T34" fmla="*/ 651 w 865"/>
                  <a:gd name="T35" fmla="*/ 206 h 785"/>
                  <a:gd name="T36" fmla="*/ 580 w 865"/>
                  <a:gd name="T37" fmla="*/ 242 h 785"/>
                  <a:gd name="T38" fmla="*/ 539 w 865"/>
                  <a:gd name="T39" fmla="*/ 238 h 785"/>
                  <a:gd name="T40" fmla="*/ 607 w 865"/>
                  <a:gd name="T41" fmla="*/ 104 h 785"/>
                  <a:gd name="T42" fmla="*/ 592 w 865"/>
                  <a:gd name="T43" fmla="*/ 0 h 785"/>
                  <a:gd name="T44" fmla="*/ 605 w 865"/>
                  <a:gd name="T45" fmla="*/ 90 h 785"/>
                  <a:gd name="T46" fmla="*/ 517 w 865"/>
                  <a:gd name="T47" fmla="*/ 159 h 785"/>
                  <a:gd name="T48" fmla="*/ 453 w 865"/>
                  <a:gd name="T49" fmla="*/ 99 h 785"/>
                  <a:gd name="T50" fmla="*/ 520 w 865"/>
                  <a:gd name="T51" fmla="*/ 204 h 785"/>
                  <a:gd name="T52" fmla="*/ 413 w 865"/>
                  <a:gd name="T53" fmla="*/ 388 h 785"/>
                  <a:gd name="T54" fmla="*/ 387 w 865"/>
                  <a:gd name="T55" fmla="*/ 276 h 785"/>
                  <a:gd name="T56" fmla="*/ 381 w 865"/>
                  <a:gd name="T57" fmla="*/ 193 h 785"/>
                  <a:gd name="T58" fmla="*/ 385 w 865"/>
                  <a:gd name="T59" fmla="*/ 253 h 785"/>
                  <a:gd name="T60" fmla="*/ 344 w 865"/>
                  <a:gd name="T61" fmla="*/ 237 h 785"/>
                  <a:gd name="T62" fmla="*/ 247 w 865"/>
                  <a:gd name="T63" fmla="*/ 153 h 785"/>
                  <a:gd name="T64" fmla="*/ 285 w 865"/>
                  <a:gd name="T65" fmla="*/ 212 h 785"/>
                  <a:gd name="T66" fmla="*/ 354 w 865"/>
                  <a:gd name="T67" fmla="*/ 302 h 785"/>
                  <a:gd name="T68" fmla="*/ 359 w 865"/>
                  <a:gd name="T69" fmla="*/ 371 h 785"/>
                  <a:gd name="T70" fmla="*/ 206 w 865"/>
                  <a:gd name="T71" fmla="*/ 247 h 785"/>
                  <a:gd name="T72" fmla="*/ 176 w 865"/>
                  <a:gd name="T73" fmla="*/ 190 h 785"/>
                  <a:gd name="T74" fmla="*/ 166 w 865"/>
                  <a:gd name="T75" fmla="*/ 244 h 785"/>
                  <a:gd name="T76" fmla="*/ 151 w 865"/>
                  <a:gd name="T77" fmla="*/ 242 h 785"/>
                  <a:gd name="T78" fmla="*/ 229 w 865"/>
                  <a:gd name="T79" fmla="*/ 290 h 785"/>
                  <a:gd name="T80" fmla="*/ 353 w 865"/>
                  <a:gd name="T81" fmla="*/ 416 h 785"/>
                  <a:gd name="T82" fmla="*/ 214 w 865"/>
                  <a:gd name="T83" fmla="*/ 354 h 785"/>
                  <a:gd name="T84" fmla="*/ 119 w 865"/>
                  <a:gd name="T85" fmla="*/ 301 h 785"/>
                  <a:gd name="T86" fmla="*/ 21 w 865"/>
                  <a:gd name="T87" fmla="*/ 239 h 785"/>
                  <a:gd name="T88" fmla="*/ 37 w 865"/>
                  <a:gd name="T89" fmla="*/ 271 h 785"/>
                  <a:gd name="T90" fmla="*/ 166 w 865"/>
                  <a:gd name="T91" fmla="*/ 328 h 785"/>
                  <a:gd name="T92" fmla="*/ 89 w 865"/>
                  <a:gd name="T93" fmla="*/ 341 h 785"/>
                  <a:gd name="T94" fmla="*/ 184 w 865"/>
                  <a:gd name="T95" fmla="*/ 355 h 785"/>
                  <a:gd name="T96" fmla="*/ 102 w 865"/>
                  <a:gd name="T97" fmla="*/ 391 h 785"/>
                  <a:gd name="T98" fmla="*/ 0 w 865"/>
                  <a:gd name="T99" fmla="*/ 396 h 785"/>
                  <a:gd name="T100" fmla="*/ 199 w 865"/>
                  <a:gd name="T101" fmla="*/ 390 h 785"/>
                  <a:gd name="T102" fmla="*/ 376 w 865"/>
                  <a:gd name="T103" fmla="*/ 487 h 785"/>
                  <a:gd name="T104" fmla="*/ 378 w 865"/>
                  <a:gd name="T105" fmla="*/ 603 h 785"/>
                  <a:gd name="T106" fmla="*/ 275 w 865"/>
                  <a:gd name="T107" fmla="*/ 651 h 785"/>
                  <a:gd name="T108" fmla="*/ 501 w 865"/>
                  <a:gd name="T109" fmla="*/ 651 h 785"/>
                  <a:gd name="T110" fmla="*/ 453 w 865"/>
                  <a:gd name="T111" fmla="*/ 561 h 785"/>
                  <a:gd name="T112" fmla="*/ 456 w 865"/>
                  <a:gd name="T113" fmla="*/ 493 h 785"/>
                  <a:gd name="T114" fmla="*/ 588 w 865"/>
                  <a:gd name="T115" fmla="*/ 435 h 785"/>
                  <a:gd name="T116" fmla="*/ 684 w 865"/>
                  <a:gd name="T117" fmla="*/ 415 h 785"/>
                  <a:gd name="T118" fmla="*/ 841 w 865"/>
                  <a:gd name="T119" fmla="*/ 370 h 7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65" h="785">
                    <a:moveTo>
                      <a:pt x="861" y="315"/>
                    </a:moveTo>
                    <a:cubicBezTo>
                      <a:pt x="862" y="314"/>
                      <a:pt x="862" y="314"/>
                      <a:pt x="861" y="315"/>
                    </a:cubicBezTo>
                    <a:cubicBezTo>
                      <a:pt x="861" y="315"/>
                      <a:pt x="861" y="315"/>
                      <a:pt x="861" y="315"/>
                    </a:cubicBezTo>
                    <a:cubicBezTo>
                      <a:pt x="861" y="315"/>
                      <a:pt x="861" y="316"/>
                      <a:pt x="861" y="316"/>
                    </a:cubicBezTo>
                    <a:cubicBezTo>
                      <a:pt x="861" y="317"/>
                      <a:pt x="861" y="318"/>
                      <a:pt x="861" y="318"/>
                    </a:cubicBezTo>
                    <a:cubicBezTo>
                      <a:pt x="861" y="318"/>
                      <a:pt x="861" y="318"/>
                      <a:pt x="861" y="317"/>
                    </a:cubicBezTo>
                    <a:cubicBezTo>
                      <a:pt x="858" y="326"/>
                      <a:pt x="855" y="335"/>
                      <a:pt x="852" y="344"/>
                    </a:cubicBezTo>
                    <a:cubicBezTo>
                      <a:pt x="849" y="352"/>
                      <a:pt x="846" y="358"/>
                      <a:pt x="840" y="364"/>
                    </a:cubicBezTo>
                    <a:cubicBezTo>
                      <a:pt x="839" y="366"/>
                      <a:pt x="836" y="368"/>
                      <a:pt x="835" y="369"/>
                    </a:cubicBezTo>
                    <a:cubicBezTo>
                      <a:pt x="824" y="379"/>
                      <a:pt x="811" y="388"/>
                      <a:pt x="799" y="395"/>
                    </a:cubicBezTo>
                    <a:cubicBezTo>
                      <a:pt x="788" y="401"/>
                      <a:pt x="776" y="404"/>
                      <a:pt x="764" y="404"/>
                    </a:cubicBezTo>
                    <a:cubicBezTo>
                      <a:pt x="746" y="405"/>
                      <a:pt x="727" y="403"/>
                      <a:pt x="708" y="403"/>
                    </a:cubicBezTo>
                    <a:cubicBezTo>
                      <a:pt x="684" y="402"/>
                      <a:pt x="659" y="402"/>
                      <a:pt x="635" y="401"/>
                    </a:cubicBezTo>
                    <a:cubicBezTo>
                      <a:pt x="641" y="396"/>
                      <a:pt x="651" y="394"/>
                      <a:pt x="658" y="392"/>
                    </a:cubicBezTo>
                    <a:cubicBezTo>
                      <a:pt x="668" y="388"/>
                      <a:pt x="678" y="385"/>
                      <a:pt x="686" y="380"/>
                    </a:cubicBezTo>
                    <a:cubicBezTo>
                      <a:pt x="700" y="373"/>
                      <a:pt x="713" y="365"/>
                      <a:pt x="726" y="357"/>
                    </a:cubicBezTo>
                    <a:cubicBezTo>
                      <a:pt x="732" y="354"/>
                      <a:pt x="738" y="350"/>
                      <a:pt x="744" y="347"/>
                    </a:cubicBezTo>
                    <a:cubicBezTo>
                      <a:pt x="749" y="344"/>
                      <a:pt x="755" y="341"/>
                      <a:pt x="759" y="337"/>
                    </a:cubicBezTo>
                    <a:cubicBezTo>
                      <a:pt x="771" y="326"/>
                      <a:pt x="777" y="312"/>
                      <a:pt x="783" y="297"/>
                    </a:cubicBezTo>
                    <a:cubicBezTo>
                      <a:pt x="775" y="310"/>
                      <a:pt x="769" y="324"/>
                      <a:pt x="756" y="334"/>
                    </a:cubicBezTo>
                    <a:cubicBezTo>
                      <a:pt x="750" y="340"/>
                      <a:pt x="738" y="343"/>
                      <a:pt x="731" y="347"/>
                    </a:cubicBezTo>
                    <a:cubicBezTo>
                      <a:pt x="724" y="351"/>
                      <a:pt x="717" y="354"/>
                      <a:pt x="709" y="357"/>
                    </a:cubicBezTo>
                    <a:cubicBezTo>
                      <a:pt x="696" y="362"/>
                      <a:pt x="685" y="369"/>
                      <a:pt x="672" y="373"/>
                    </a:cubicBezTo>
                    <a:cubicBezTo>
                      <a:pt x="659" y="378"/>
                      <a:pt x="644" y="381"/>
                      <a:pt x="631" y="386"/>
                    </a:cubicBezTo>
                    <a:cubicBezTo>
                      <a:pt x="616" y="392"/>
                      <a:pt x="604" y="401"/>
                      <a:pt x="591" y="409"/>
                    </a:cubicBezTo>
                    <a:cubicBezTo>
                      <a:pt x="593" y="400"/>
                      <a:pt x="595" y="385"/>
                      <a:pt x="597" y="378"/>
                    </a:cubicBezTo>
                    <a:cubicBezTo>
                      <a:pt x="599" y="371"/>
                      <a:pt x="602" y="365"/>
                      <a:pt x="605" y="359"/>
                    </a:cubicBezTo>
                    <a:cubicBezTo>
                      <a:pt x="614" y="348"/>
                      <a:pt x="625" y="336"/>
                      <a:pt x="637" y="328"/>
                    </a:cubicBezTo>
                    <a:cubicBezTo>
                      <a:pt x="650" y="320"/>
                      <a:pt x="659" y="311"/>
                      <a:pt x="666" y="299"/>
                    </a:cubicBezTo>
                    <a:cubicBezTo>
                      <a:pt x="668" y="291"/>
                      <a:pt x="670" y="283"/>
                      <a:pt x="670" y="275"/>
                    </a:cubicBezTo>
                    <a:cubicBezTo>
                      <a:pt x="670" y="272"/>
                      <a:pt x="670" y="269"/>
                      <a:pt x="670" y="266"/>
                    </a:cubicBezTo>
                    <a:cubicBezTo>
                      <a:pt x="668" y="255"/>
                      <a:pt x="665" y="243"/>
                      <a:pt x="663" y="231"/>
                    </a:cubicBezTo>
                    <a:cubicBezTo>
                      <a:pt x="664" y="243"/>
                      <a:pt x="665" y="255"/>
                      <a:pt x="666" y="267"/>
                    </a:cubicBezTo>
                    <a:cubicBezTo>
                      <a:pt x="666" y="269"/>
                      <a:pt x="666" y="272"/>
                      <a:pt x="666" y="275"/>
                    </a:cubicBezTo>
                    <a:cubicBezTo>
                      <a:pt x="665" y="289"/>
                      <a:pt x="657" y="301"/>
                      <a:pt x="645" y="311"/>
                    </a:cubicBezTo>
                    <a:cubicBezTo>
                      <a:pt x="635" y="318"/>
                      <a:pt x="624" y="324"/>
                      <a:pt x="613" y="331"/>
                    </a:cubicBezTo>
                    <a:cubicBezTo>
                      <a:pt x="600" y="341"/>
                      <a:pt x="589" y="354"/>
                      <a:pt x="582" y="368"/>
                    </a:cubicBezTo>
                    <a:cubicBezTo>
                      <a:pt x="578" y="376"/>
                      <a:pt x="576" y="384"/>
                      <a:pt x="574" y="392"/>
                    </a:cubicBezTo>
                    <a:cubicBezTo>
                      <a:pt x="572" y="401"/>
                      <a:pt x="568" y="411"/>
                      <a:pt x="565" y="420"/>
                    </a:cubicBezTo>
                    <a:cubicBezTo>
                      <a:pt x="536" y="429"/>
                      <a:pt x="506" y="439"/>
                      <a:pt x="477" y="448"/>
                    </a:cubicBezTo>
                    <a:cubicBezTo>
                      <a:pt x="471" y="450"/>
                      <a:pt x="465" y="452"/>
                      <a:pt x="458" y="454"/>
                    </a:cubicBezTo>
                    <a:cubicBezTo>
                      <a:pt x="453" y="456"/>
                      <a:pt x="447" y="458"/>
                      <a:pt x="443" y="453"/>
                    </a:cubicBezTo>
                    <a:cubicBezTo>
                      <a:pt x="440" y="448"/>
                      <a:pt x="438" y="442"/>
                      <a:pt x="436" y="436"/>
                    </a:cubicBezTo>
                    <a:cubicBezTo>
                      <a:pt x="433" y="429"/>
                      <a:pt x="431" y="423"/>
                      <a:pt x="438" y="416"/>
                    </a:cubicBezTo>
                    <a:cubicBezTo>
                      <a:pt x="443" y="410"/>
                      <a:pt x="449" y="405"/>
                      <a:pt x="455" y="399"/>
                    </a:cubicBezTo>
                    <a:cubicBezTo>
                      <a:pt x="473" y="380"/>
                      <a:pt x="495" y="362"/>
                      <a:pt x="511" y="341"/>
                    </a:cubicBezTo>
                    <a:cubicBezTo>
                      <a:pt x="519" y="330"/>
                      <a:pt x="523" y="318"/>
                      <a:pt x="526" y="305"/>
                    </a:cubicBezTo>
                    <a:cubicBezTo>
                      <a:pt x="545" y="288"/>
                      <a:pt x="564" y="271"/>
                      <a:pt x="583" y="253"/>
                    </a:cubicBezTo>
                    <a:cubicBezTo>
                      <a:pt x="587" y="250"/>
                      <a:pt x="591" y="246"/>
                      <a:pt x="596" y="244"/>
                    </a:cubicBezTo>
                    <a:cubicBezTo>
                      <a:pt x="602" y="241"/>
                      <a:pt x="609" y="240"/>
                      <a:pt x="615" y="239"/>
                    </a:cubicBezTo>
                    <a:cubicBezTo>
                      <a:pt x="622" y="237"/>
                      <a:pt x="629" y="234"/>
                      <a:pt x="636" y="230"/>
                    </a:cubicBezTo>
                    <a:cubicBezTo>
                      <a:pt x="649" y="221"/>
                      <a:pt x="656" y="209"/>
                      <a:pt x="664" y="195"/>
                    </a:cubicBezTo>
                    <a:cubicBezTo>
                      <a:pt x="674" y="176"/>
                      <a:pt x="685" y="157"/>
                      <a:pt x="696" y="138"/>
                    </a:cubicBezTo>
                    <a:cubicBezTo>
                      <a:pt x="681" y="161"/>
                      <a:pt x="667" y="184"/>
                      <a:pt x="651" y="206"/>
                    </a:cubicBezTo>
                    <a:cubicBezTo>
                      <a:pt x="641" y="221"/>
                      <a:pt x="625" y="228"/>
                      <a:pt x="607" y="231"/>
                    </a:cubicBezTo>
                    <a:cubicBezTo>
                      <a:pt x="598" y="233"/>
                      <a:pt x="587" y="236"/>
                      <a:pt x="580" y="241"/>
                    </a:cubicBezTo>
                    <a:cubicBezTo>
                      <a:pt x="580" y="241"/>
                      <a:pt x="580" y="241"/>
                      <a:pt x="580" y="242"/>
                    </a:cubicBezTo>
                    <a:cubicBezTo>
                      <a:pt x="577" y="243"/>
                      <a:pt x="573" y="246"/>
                      <a:pt x="571" y="248"/>
                    </a:cubicBezTo>
                    <a:cubicBezTo>
                      <a:pt x="559" y="257"/>
                      <a:pt x="544" y="275"/>
                      <a:pt x="531" y="278"/>
                    </a:cubicBezTo>
                    <a:cubicBezTo>
                      <a:pt x="533" y="265"/>
                      <a:pt x="539" y="252"/>
                      <a:pt x="539" y="238"/>
                    </a:cubicBezTo>
                    <a:cubicBezTo>
                      <a:pt x="540" y="221"/>
                      <a:pt x="538" y="205"/>
                      <a:pt x="531" y="190"/>
                    </a:cubicBezTo>
                    <a:cubicBezTo>
                      <a:pt x="546" y="174"/>
                      <a:pt x="560" y="159"/>
                      <a:pt x="574" y="144"/>
                    </a:cubicBezTo>
                    <a:cubicBezTo>
                      <a:pt x="586" y="132"/>
                      <a:pt x="599" y="119"/>
                      <a:pt x="607" y="104"/>
                    </a:cubicBezTo>
                    <a:cubicBezTo>
                      <a:pt x="611" y="97"/>
                      <a:pt x="613" y="90"/>
                      <a:pt x="614" y="83"/>
                    </a:cubicBezTo>
                    <a:cubicBezTo>
                      <a:pt x="615" y="70"/>
                      <a:pt x="611" y="60"/>
                      <a:pt x="607" y="48"/>
                    </a:cubicBezTo>
                    <a:cubicBezTo>
                      <a:pt x="602" y="32"/>
                      <a:pt x="597" y="16"/>
                      <a:pt x="592" y="0"/>
                    </a:cubicBezTo>
                    <a:cubicBezTo>
                      <a:pt x="594" y="11"/>
                      <a:pt x="597" y="22"/>
                      <a:pt x="599" y="33"/>
                    </a:cubicBezTo>
                    <a:cubicBezTo>
                      <a:pt x="604" y="52"/>
                      <a:pt x="611" y="70"/>
                      <a:pt x="605" y="89"/>
                    </a:cubicBezTo>
                    <a:cubicBezTo>
                      <a:pt x="605" y="89"/>
                      <a:pt x="605" y="90"/>
                      <a:pt x="605" y="90"/>
                    </a:cubicBezTo>
                    <a:cubicBezTo>
                      <a:pt x="599" y="103"/>
                      <a:pt x="590" y="113"/>
                      <a:pt x="580" y="122"/>
                    </a:cubicBezTo>
                    <a:cubicBezTo>
                      <a:pt x="561" y="139"/>
                      <a:pt x="542" y="156"/>
                      <a:pt x="524" y="173"/>
                    </a:cubicBezTo>
                    <a:cubicBezTo>
                      <a:pt x="522" y="169"/>
                      <a:pt x="519" y="164"/>
                      <a:pt x="517" y="159"/>
                    </a:cubicBezTo>
                    <a:cubicBezTo>
                      <a:pt x="502" y="132"/>
                      <a:pt x="468" y="118"/>
                      <a:pt x="455" y="89"/>
                    </a:cubicBezTo>
                    <a:cubicBezTo>
                      <a:pt x="444" y="66"/>
                      <a:pt x="433" y="43"/>
                      <a:pt x="422" y="19"/>
                    </a:cubicBezTo>
                    <a:cubicBezTo>
                      <a:pt x="432" y="46"/>
                      <a:pt x="441" y="73"/>
                      <a:pt x="453" y="99"/>
                    </a:cubicBezTo>
                    <a:cubicBezTo>
                      <a:pt x="453" y="100"/>
                      <a:pt x="454" y="101"/>
                      <a:pt x="454" y="102"/>
                    </a:cubicBezTo>
                    <a:cubicBezTo>
                      <a:pt x="468" y="125"/>
                      <a:pt x="494" y="140"/>
                      <a:pt x="505" y="164"/>
                    </a:cubicBezTo>
                    <a:cubicBezTo>
                      <a:pt x="510" y="178"/>
                      <a:pt x="515" y="191"/>
                      <a:pt x="520" y="204"/>
                    </a:cubicBezTo>
                    <a:cubicBezTo>
                      <a:pt x="528" y="239"/>
                      <a:pt x="515" y="276"/>
                      <a:pt x="498" y="307"/>
                    </a:cubicBezTo>
                    <a:cubicBezTo>
                      <a:pt x="481" y="339"/>
                      <a:pt x="453" y="363"/>
                      <a:pt x="423" y="385"/>
                    </a:cubicBezTo>
                    <a:cubicBezTo>
                      <a:pt x="420" y="387"/>
                      <a:pt x="417" y="389"/>
                      <a:pt x="413" y="388"/>
                    </a:cubicBezTo>
                    <a:cubicBezTo>
                      <a:pt x="409" y="387"/>
                      <a:pt x="406" y="384"/>
                      <a:pt x="404" y="382"/>
                    </a:cubicBezTo>
                    <a:cubicBezTo>
                      <a:pt x="384" y="360"/>
                      <a:pt x="366" y="340"/>
                      <a:pt x="373" y="311"/>
                    </a:cubicBezTo>
                    <a:cubicBezTo>
                      <a:pt x="375" y="298"/>
                      <a:pt x="381" y="287"/>
                      <a:pt x="387" y="276"/>
                    </a:cubicBezTo>
                    <a:cubicBezTo>
                      <a:pt x="393" y="266"/>
                      <a:pt x="395" y="257"/>
                      <a:pt x="395" y="245"/>
                    </a:cubicBezTo>
                    <a:cubicBezTo>
                      <a:pt x="395" y="233"/>
                      <a:pt x="390" y="220"/>
                      <a:pt x="386" y="208"/>
                    </a:cubicBezTo>
                    <a:cubicBezTo>
                      <a:pt x="384" y="203"/>
                      <a:pt x="382" y="198"/>
                      <a:pt x="381" y="193"/>
                    </a:cubicBezTo>
                    <a:cubicBezTo>
                      <a:pt x="381" y="197"/>
                      <a:pt x="382" y="202"/>
                      <a:pt x="383" y="207"/>
                    </a:cubicBezTo>
                    <a:cubicBezTo>
                      <a:pt x="385" y="219"/>
                      <a:pt x="389" y="232"/>
                      <a:pt x="387" y="245"/>
                    </a:cubicBezTo>
                    <a:cubicBezTo>
                      <a:pt x="386" y="248"/>
                      <a:pt x="385" y="250"/>
                      <a:pt x="385" y="253"/>
                    </a:cubicBezTo>
                    <a:cubicBezTo>
                      <a:pt x="382" y="263"/>
                      <a:pt x="375" y="272"/>
                      <a:pt x="369" y="281"/>
                    </a:cubicBezTo>
                    <a:cubicBezTo>
                      <a:pt x="368" y="283"/>
                      <a:pt x="356" y="262"/>
                      <a:pt x="356" y="260"/>
                    </a:cubicBezTo>
                    <a:cubicBezTo>
                      <a:pt x="352" y="253"/>
                      <a:pt x="349" y="243"/>
                      <a:pt x="344" y="237"/>
                    </a:cubicBezTo>
                    <a:cubicBezTo>
                      <a:pt x="331" y="220"/>
                      <a:pt x="309" y="214"/>
                      <a:pt x="290" y="205"/>
                    </a:cubicBezTo>
                    <a:cubicBezTo>
                      <a:pt x="281" y="200"/>
                      <a:pt x="274" y="195"/>
                      <a:pt x="268" y="187"/>
                    </a:cubicBezTo>
                    <a:cubicBezTo>
                      <a:pt x="260" y="177"/>
                      <a:pt x="254" y="164"/>
                      <a:pt x="247" y="153"/>
                    </a:cubicBezTo>
                    <a:cubicBezTo>
                      <a:pt x="237" y="137"/>
                      <a:pt x="228" y="121"/>
                      <a:pt x="218" y="106"/>
                    </a:cubicBezTo>
                    <a:cubicBezTo>
                      <a:pt x="232" y="132"/>
                      <a:pt x="246" y="159"/>
                      <a:pt x="259" y="186"/>
                    </a:cubicBezTo>
                    <a:cubicBezTo>
                      <a:pt x="266" y="197"/>
                      <a:pt x="273" y="205"/>
                      <a:pt x="285" y="212"/>
                    </a:cubicBezTo>
                    <a:cubicBezTo>
                      <a:pt x="304" y="222"/>
                      <a:pt x="327" y="230"/>
                      <a:pt x="337" y="250"/>
                    </a:cubicBezTo>
                    <a:cubicBezTo>
                      <a:pt x="342" y="258"/>
                      <a:pt x="343" y="267"/>
                      <a:pt x="346" y="276"/>
                    </a:cubicBezTo>
                    <a:cubicBezTo>
                      <a:pt x="349" y="285"/>
                      <a:pt x="355" y="293"/>
                      <a:pt x="354" y="302"/>
                    </a:cubicBezTo>
                    <a:cubicBezTo>
                      <a:pt x="354" y="309"/>
                      <a:pt x="349" y="316"/>
                      <a:pt x="348" y="323"/>
                    </a:cubicBezTo>
                    <a:cubicBezTo>
                      <a:pt x="346" y="330"/>
                      <a:pt x="346" y="338"/>
                      <a:pt x="348" y="345"/>
                    </a:cubicBezTo>
                    <a:cubicBezTo>
                      <a:pt x="350" y="354"/>
                      <a:pt x="353" y="363"/>
                      <a:pt x="359" y="371"/>
                    </a:cubicBezTo>
                    <a:cubicBezTo>
                      <a:pt x="338" y="356"/>
                      <a:pt x="318" y="342"/>
                      <a:pt x="298" y="326"/>
                    </a:cubicBezTo>
                    <a:cubicBezTo>
                      <a:pt x="282" y="312"/>
                      <a:pt x="265" y="298"/>
                      <a:pt x="249" y="285"/>
                    </a:cubicBezTo>
                    <a:cubicBezTo>
                      <a:pt x="234" y="273"/>
                      <a:pt x="215" y="262"/>
                      <a:pt x="206" y="247"/>
                    </a:cubicBezTo>
                    <a:cubicBezTo>
                      <a:pt x="197" y="234"/>
                      <a:pt x="193" y="218"/>
                      <a:pt x="187" y="205"/>
                    </a:cubicBezTo>
                    <a:cubicBezTo>
                      <a:pt x="179" y="187"/>
                      <a:pt x="172" y="169"/>
                      <a:pt x="164" y="152"/>
                    </a:cubicBezTo>
                    <a:cubicBezTo>
                      <a:pt x="168" y="165"/>
                      <a:pt x="172" y="178"/>
                      <a:pt x="176" y="190"/>
                    </a:cubicBezTo>
                    <a:cubicBezTo>
                      <a:pt x="179" y="201"/>
                      <a:pt x="183" y="213"/>
                      <a:pt x="186" y="224"/>
                    </a:cubicBezTo>
                    <a:cubicBezTo>
                      <a:pt x="190" y="236"/>
                      <a:pt x="192" y="248"/>
                      <a:pt x="199" y="258"/>
                    </a:cubicBezTo>
                    <a:cubicBezTo>
                      <a:pt x="188" y="253"/>
                      <a:pt x="177" y="248"/>
                      <a:pt x="166" y="244"/>
                    </a:cubicBezTo>
                    <a:cubicBezTo>
                      <a:pt x="165" y="243"/>
                      <a:pt x="160" y="240"/>
                      <a:pt x="157" y="239"/>
                    </a:cubicBezTo>
                    <a:cubicBezTo>
                      <a:pt x="142" y="226"/>
                      <a:pt x="129" y="212"/>
                      <a:pt x="115" y="199"/>
                    </a:cubicBezTo>
                    <a:cubicBezTo>
                      <a:pt x="126" y="213"/>
                      <a:pt x="137" y="229"/>
                      <a:pt x="151" y="242"/>
                    </a:cubicBezTo>
                    <a:cubicBezTo>
                      <a:pt x="153" y="244"/>
                      <a:pt x="155" y="245"/>
                      <a:pt x="156" y="247"/>
                    </a:cubicBezTo>
                    <a:cubicBezTo>
                      <a:pt x="167" y="254"/>
                      <a:pt x="178" y="260"/>
                      <a:pt x="189" y="267"/>
                    </a:cubicBezTo>
                    <a:cubicBezTo>
                      <a:pt x="203" y="275"/>
                      <a:pt x="216" y="282"/>
                      <a:pt x="229" y="290"/>
                    </a:cubicBezTo>
                    <a:cubicBezTo>
                      <a:pt x="261" y="323"/>
                      <a:pt x="294" y="355"/>
                      <a:pt x="328" y="386"/>
                    </a:cubicBezTo>
                    <a:cubicBezTo>
                      <a:pt x="335" y="391"/>
                      <a:pt x="344" y="398"/>
                      <a:pt x="348" y="405"/>
                    </a:cubicBezTo>
                    <a:cubicBezTo>
                      <a:pt x="350" y="408"/>
                      <a:pt x="351" y="412"/>
                      <a:pt x="353" y="416"/>
                    </a:cubicBezTo>
                    <a:cubicBezTo>
                      <a:pt x="356" y="424"/>
                      <a:pt x="359" y="433"/>
                      <a:pt x="362" y="442"/>
                    </a:cubicBezTo>
                    <a:cubicBezTo>
                      <a:pt x="316" y="418"/>
                      <a:pt x="270" y="395"/>
                      <a:pt x="227" y="369"/>
                    </a:cubicBezTo>
                    <a:cubicBezTo>
                      <a:pt x="221" y="365"/>
                      <a:pt x="217" y="359"/>
                      <a:pt x="214" y="354"/>
                    </a:cubicBezTo>
                    <a:cubicBezTo>
                      <a:pt x="209" y="347"/>
                      <a:pt x="204" y="341"/>
                      <a:pt x="199" y="336"/>
                    </a:cubicBezTo>
                    <a:cubicBezTo>
                      <a:pt x="189" y="327"/>
                      <a:pt x="177" y="319"/>
                      <a:pt x="164" y="314"/>
                    </a:cubicBezTo>
                    <a:cubicBezTo>
                      <a:pt x="150" y="309"/>
                      <a:pt x="134" y="306"/>
                      <a:pt x="119" y="301"/>
                    </a:cubicBezTo>
                    <a:cubicBezTo>
                      <a:pt x="103" y="294"/>
                      <a:pt x="86" y="289"/>
                      <a:pt x="70" y="283"/>
                    </a:cubicBezTo>
                    <a:cubicBezTo>
                      <a:pt x="59" y="280"/>
                      <a:pt x="48" y="277"/>
                      <a:pt x="41" y="269"/>
                    </a:cubicBezTo>
                    <a:cubicBezTo>
                      <a:pt x="33" y="260"/>
                      <a:pt x="27" y="249"/>
                      <a:pt x="21" y="239"/>
                    </a:cubicBezTo>
                    <a:cubicBezTo>
                      <a:pt x="14" y="228"/>
                      <a:pt x="6" y="217"/>
                      <a:pt x="0" y="205"/>
                    </a:cubicBezTo>
                    <a:cubicBezTo>
                      <a:pt x="5" y="216"/>
                      <a:pt x="11" y="226"/>
                      <a:pt x="17" y="236"/>
                    </a:cubicBezTo>
                    <a:cubicBezTo>
                      <a:pt x="23" y="247"/>
                      <a:pt x="28" y="260"/>
                      <a:pt x="37" y="271"/>
                    </a:cubicBezTo>
                    <a:cubicBezTo>
                      <a:pt x="48" y="284"/>
                      <a:pt x="64" y="288"/>
                      <a:pt x="80" y="294"/>
                    </a:cubicBezTo>
                    <a:cubicBezTo>
                      <a:pt x="95" y="300"/>
                      <a:pt x="109" y="306"/>
                      <a:pt x="124" y="312"/>
                    </a:cubicBezTo>
                    <a:cubicBezTo>
                      <a:pt x="138" y="317"/>
                      <a:pt x="152" y="323"/>
                      <a:pt x="166" y="328"/>
                    </a:cubicBezTo>
                    <a:cubicBezTo>
                      <a:pt x="175" y="332"/>
                      <a:pt x="181" y="338"/>
                      <a:pt x="187" y="345"/>
                    </a:cubicBezTo>
                    <a:cubicBezTo>
                      <a:pt x="168" y="336"/>
                      <a:pt x="149" y="338"/>
                      <a:pt x="129" y="339"/>
                    </a:cubicBezTo>
                    <a:cubicBezTo>
                      <a:pt x="116" y="339"/>
                      <a:pt x="102" y="340"/>
                      <a:pt x="89" y="341"/>
                    </a:cubicBezTo>
                    <a:cubicBezTo>
                      <a:pt x="104" y="341"/>
                      <a:pt x="119" y="342"/>
                      <a:pt x="134" y="343"/>
                    </a:cubicBezTo>
                    <a:cubicBezTo>
                      <a:pt x="146" y="343"/>
                      <a:pt x="159" y="343"/>
                      <a:pt x="171" y="348"/>
                    </a:cubicBezTo>
                    <a:cubicBezTo>
                      <a:pt x="176" y="350"/>
                      <a:pt x="180" y="352"/>
                      <a:pt x="184" y="355"/>
                    </a:cubicBezTo>
                    <a:cubicBezTo>
                      <a:pt x="192" y="360"/>
                      <a:pt x="201" y="367"/>
                      <a:pt x="209" y="373"/>
                    </a:cubicBezTo>
                    <a:cubicBezTo>
                      <a:pt x="209" y="373"/>
                      <a:pt x="209" y="373"/>
                      <a:pt x="209" y="373"/>
                    </a:cubicBezTo>
                    <a:cubicBezTo>
                      <a:pt x="173" y="379"/>
                      <a:pt x="138" y="386"/>
                      <a:pt x="102" y="391"/>
                    </a:cubicBezTo>
                    <a:cubicBezTo>
                      <a:pt x="92" y="392"/>
                      <a:pt x="82" y="394"/>
                      <a:pt x="72" y="395"/>
                    </a:cubicBezTo>
                    <a:cubicBezTo>
                      <a:pt x="62" y="397"/>
                      <a:pt x="54" y="400"/>
                      <a:pt x="44" y="402"/>
                    </a:cubicBezTo>
                    <a:cubicBezTo>
                      <a:pt x="29" y="406"/>
                      <a:pt x="14" y="403"/>
                      <a:pt x="0" y="396"/>
                    </a:cubicBezTo>
                    <a:cubicBezTo>
                      <a:pt x="16" y="406"/>
                      <a:pt x="32" y="408"/>
                      <a:pt x="50" y="405"/>
                    </a:cubicBezTo>
                    <a:cubicBezTo>
                      <a:pt x="76" y="401"/>
                      <a:pt x="101" y="398"/>
                      <a:pt x="127" y="395"/>
                    </a:cubicBezTo>
                    <a:cubicBezTo>
                      <a:pt x="151" y="394"/>
                      <a:pt x="175" y="392"/>
                      <a:pt x="199" y="390"/>
                    </a:cubicBezTo>
                    <a:cubicBezTo>
                      <a:pt x="206" y="389"/>
                      <a:pt x="213" y="389"/>
                      <a:pt x="220" y="388"/>
                    </a:cubicBezTo>
                    <a:cubicBezTo>
                      <a:pt x="222" y="388"/>
                      <a:pt x="227" y="388"/>
                      <a:pt x="227" y="387"/>
                    </a:cubicBezTo>
                    <a:cubicBezTo>
                      <a:pt x="275" y="422"/>
                      <a:pt x="326" y="454"/>
                      <a:pt x="376" y="487"/>
                    </a:cubicBezTo>
                    <a:cubicBezTo>
                      <a:pt x="387" y="494"/>
                      <a:pt x="384" y="508"/>
                      <a:pt x="383" y="519"/>
                    </a:cubicBezTo>
                    <a:cubicBezTo>
                      <a:pt x="382" y="535"/>
                      <a:pt x="381" y="551"/>
                      <a:pt x="380" y="567"/>
                    </a:cubicBezTo>
                    <a:cubicBezTo>
                      <a:pt x="379" y="579"/>
                      <a:pt x="379" y="591"/>
                      <a:pt x="378" y="603"/>
                    </a:cubicBezTo>
                    <a:cubicBezTo>
                      <a:pt x="377" y="611"/>
                      <a:pt x="375" y="618"/>
                      <a:pt x="372" y="624"/>
                    </a:cubicBezTo>
                    <a:cubicBezTo>
                      <a:pt x="364" y="641"/>
                      <a:pt x="345" y="651"/>
                      <a:pt x="326" y="651"/>
                    </a:cubicBezTo>
                    <a:cubicBezTo>
                      <a:pt x="275" y="651"/>
                      <a:pt x="275" y="651"/>
                      <a:pt x="275" y="651"/>
                    </a:cubicBezTo>
                    <a:cubicBezTo>
                      <a:pt x="275" y="725"/>
                      <a:pt x="339" y="785"/>
                      <a:pt x="418" y="785"/>
                    </a:cubicBezTo>
                    <a:cubicBezTo>
                      <a:pt x="497" y="785"/>
                      <a:pt x="561" y="725"/>
                      <a:pt x="561" y="651"/>
                    </a:cubicBezTo>
                    <a:cubicBezTo>
                      <a:pt x="501" y="651"/>
                      <a:pt x="501" y="651"/>
                      <a:pt x="501" y="651"/>
                    </a:cubicBezTo>
                    <a:cubicBezTo>
                      <a:pt x="474" y="651"/>
                      <a:pt x="451" y="631"/>
                      <a:pt x="450" y="606"/>
                    </a:cubicBezTo>
                    <a:cubicBezTo>
                      <a:pt x="450" y="604"/>
                      <a:pt x="450" y="603"/>
                      <a:pt x="450" y="601"/>
                    </a:cubicBezTo>
                    <a:cubicBezTo>
                      <a:pt x="451" y="588"/>
                      <a:pt x="452" y="574"/>
                      <a:pt x="453" y="561"/>
                    </a:cubicBezTo>
                    <a:cubicBezTo>
                      <a:pt x="454" y="546"/>
                      <a:pt x="455" y="532"/>
                      <a:pt x="456" y="518"/>
                    </a:cubicBezTo>
                    <a:cubicBezTo>
                      <a:pt x="456" y="515"/>
                      <a:pt x="456" y="512"/>
                      <a:pt x="456" y="509"/>
                    </a:cubicBezTo>
                    <a:cubicBezTo>
                      <a:pt x="457" y="504"/>
                      <a:pt x="455" y="498"/>
                      <a:pt x="456" y="493"/>
                    </a:cubicBezTo>
                    <a:cubicBezTo>
                      <a:pt x="458" y="487"/>
                      <a:pt x="466" y="485"/>
                      <a:pt x="471" y="483"/>
                    </a:cubicBezTo>
                    <a:cubicBezTo>
                      <a:pt x="503" y="470"/>
                      <a:pt x="535" y="457"/>
                      <a:pt x="567" y="444"/>
                    </a:cubicBezTo>
                    <a:cubicBezTo>
                      <a:pt x="574" y="441"/>
                      <a:pt x="581" y="438"/>
                      <a:pt x="588" y="435"/>
                    </a:cubicBezTo>
                    <a:cubicBezTo>
                      <a:pt x="595" y="431"/>
                      <a:pt x="601" y="426"/>
                      <a:pt x="607" y="422"/>
                    </a:cubicBezTo>
                    <a:cubicBezTo>
                      <a:pt x="619" y="414"/>
                      <a:pt x="632" y="417"/>
                      <a:pt x="645" y="416"/>
                    </a:cubicBezTo>
                    <a:cubicBezTo>
                      <a:pt x="658" y="416"/>
                      <a:pt x="671" y="416"/>
                      <a:pt x="684" y="415"/>
                    </a:cubicBezTo>
                    <a:cubicBezTo>
                      <a:pt x="710" y="415"/>
                      <a:pt x="735" y="414"/>
                      <a:pt x="761" y="413"/>
                    </a:cubicBezTo>
                    <a:cubicBezTo>
                      <a:pt x="774" y="413"/>
                      <a:pt x="788" y="411"/>
                      <a:pt x="799" y="403"/>
                    </a:cubicBezTo>
                    <a:cubicBezTo>
                      <a:pt x="813" y="393"/>
                      <a:pt x="828" y="382"/>
                      <a:pt x="841" y="370"/>
                    </a:cubicBezTo>
                    <a:cubicBezTo>
                      <a:pt x="856" y="352"/>
                      <a:pt x="859" y="327"/>
                      <a:pt x="865" y="305"/>
                    </a:cubicBezTo>
                    <a:cubicBezTo>
                      <a:pt x="864" y="308"/>
                      <a:pt x="863" y="312"/>
                      <a:pt x="861" y="315"/>
                    </a:cubicBezTo>
                    <a:close/>
                  </a:path>
                </a:pathLst>
              </a:cu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cxnSp>
          <p:nvCxnSpPr>
            <p:cNvPr id="64" name="直接连接符 63">
              <a:extLst>
                <a:ext uri="{FF2B5EF4-FFF2-40B4-BE49-F238E27FC236}">
                  <a16:creationId xmlns:a16="http://schemas.microsoft.com/office/drawing/2014/main" id="{0324A86C-9DB2-4CA0-8F84-CEE5C1DEFDC5}"/>
                </a:ext>
              </a:extLst>
            </p:cNvPr>
            <p:cNvCxnSpPr>
              <a:cxnSpLocks/>
              <a:stCxn id="59" idx="1"/>
            </p:cNvCxnSpPr>
            <p:nvPr/>
          </p:nvCxnSpPr>
          <p:spPr>
            <a:xfrm flipV="1">
              <a:off x="4248524" y="4534000"/>
              <a:ext cx="7153766" cy="875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7" name="文本框 66">
            <a:extLst>
              <a:ext uri="{FF2B5EF4-FFF2-40B4-BE49-F238E27FC236}">
                <a16:creationId xmlns:a16="http://schemas.microsoft.com/office/drawing/2014/main" id="{7C654E41-8714-4509-8EA5-E8F0B1F47A3B}"/>
              </a:ext>
            </a:extLst>
          </p:cNvPr>
          <p:cNvSpPr txBox="1"/>
          <p:nvPr/>
        </p:nvSpPr>
        <p:spPr>
          <a:xfrm>
            <a:off x="658394" y="748663"/>
            <a:ext cx="33750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zh-CN" altLang="en-US" sz="24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两大核心业务</a:t>
            </a:r>
          </a:p>
        </p:txBody>
      </p:sp>
      <p:sp>
        <p:nvSpPr>
          <p:cNvPr id="70" name="Rectangle 128">
            <a:extLst>
              <a:ext uri="{FF2B5EF4-FFF2-40B4-BE49-F238E27FC236}">
                <a16:creationId xmlns:a16="http://schemas.microsoft.com/office/drawing/2014/main" id="{815C2398-EC25-4F72-9D1D-C65F8B3ACB1D}"/>
              </a:ext>
            </a:extLst>
          </p:cNvPr>
          <p:cNvSpPr/>
          <p:nvPr/>
        </p:nvSpPr>
        <p:spPr>
          <a:xfrm>
            <a:off x="5421087" y="4646285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针对加油站，针对油站运营业务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2F1396AA-C561-4BF8-BF07-8F6A140B6D39}"/>
              </a:ext>
            </a:extLst>
          </p:cNvPr>
          <p:cNvSpPr txBox="1"/>
          <p:nvPr/>
        </p:nvSpPr>
        <p:spPr>
          <a:xfrm>
            <a:off x="5421087" y="5825045"/>
            <a:ext cx="5981203" cy="8744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依靠用业内最先进的科技和标准化的运营，持续帮助油站业务发展创造价值。</a:t>
            </a:r>
          </a:p>
        </p:txBody>
      </p:sp>
      <p:sp>
        <p:nvSpPr>
          <p:cNvPr id="75" name="Rectangle 128">
            <a:extLst>
              <a:ext uri="{FF2B5EF4-FFF2-40B4-BE49-F238E27FC236}">
                <a16:creationId xmlns:a16="http://schemas.microsoft.com/office/drawing/2014/main" id="{0C8D5C00-55E6-49D2-92E7-502A951864AB}"/>
              </a:ext>
            </a:extLst>
          </p:cNvPr>
          <p:cNvSpPr/>
          <p:nvPr/>
        </p:nvSpPr>
        <p:spPr>
          <a:xfrm>
            <a:off x="5421087" y="5097469"/>
            <a:ext cx="4050195" cy="458908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构建智慧油站运营管理平台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Rectangle 128">
            <a:extLst>
              <a:ext uri="{FF2B5EF4-FFF2-40B4-BE49-F238E27FC236}">
                <a16:creationId xmlns:a16="http://schemas.microsoft.com/office/drawing/2014/main" id="{1EFF093B-2CC1-42FD-BF0C-F96887AB21D9}"/>
              </a:ext>
            </a:extLst>
          </p:cNvPr>
          <p:cNvSpPr/>
          <p:nvPr/>
        </p:nvSpPr>
        <p:spPr>
          <a:xfrm>
            <a:off x="5421087" y="2117475"/>
            <a:ext cx="4050195" cy="50783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针对加油消费者，针对车主生活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62D7EE92-593F-43CE-8347-0214E149259B}"/>
              </a:ext>
            </a:extLst>
          </p:cNvPr>
          <p:cNvSpPr txBox="1"/>
          <p:nvPr/>
        </p:nvSpPr>
        <p:spPr>
          <a:xfrm>
            <a:off x="5421087" y="3296234"/>
            <a:ext cx="5981203" cy="92333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结合移动互联网、结合科技创新，结合业务创新，为车主提供综合的汽车生活服务平台</a:t>
            </a:r>
          </a:p>
        </p:txBody>
      </p:sp>
      <p:sp>
        <p:nvSpPr>
          <p:cNvPr id="78" name="Rectangle 128">
            <a:extLst>
              <a:ext uri="{FF2B5EF4-FFF2-40B4-BE49-F238E27FC236}">
                <a16:creationId xmlns:a16="http://schemas.microsoft.com/office/drawing/2014/main" id="{58A0840B-104E-4047-AE5C-E5EC22DAF63F}"/>
              </a:ext>
            </a:extLst>
          </p:cNvPr>
          <p:cNvSpPr/>
          <p:nvPr/>
        </p:nvSpPr>
        <p:spPr>
          <a:xfrm>
            <a:off x="5421087" y="2453242"/>
            <a:ext cx="4050195" cy="73866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2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en-US" altLang="zh-CN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车主综合服务平台</a:t>
            </a:r>
            <a:endParaRPr 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73698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矩形 79">
            <a:extLst>
              <a:ext uri="{FF2B5EF4-FFF2-40B4-BE49-F238E27FC236}">
                <a16:creationId xmlns:a16="http://schemas.microsoft.com/office/drawing/2014/main" id="{3968BAFE-CF21-487A-B346-393B74213279}"/>
              </a:ext>
            </a:extLst>
          </p:cNvPr>
          <p:cNvSpPr/>
          <p:nvPr/>
        </p:nvSpPr>
        <p:spPr>
          <a:xfrm>
            <a:off x="3798079" y="0"/>
            <a:ext cx="8396918" cy="68595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F560FBE3-9CD9-47F7-A679-C1EF83535C33}"/>
              </a:ext>
            </a:extLst>
          </p:cNvPr>
          <p:cNvSpPr/>
          <p:nvPr/>
        </p:nvSpPr>
        <p:spPr>
          <a:xfrm>
            <a:off x="176" y="0"/>
            <a:ext cx="3806413" cy="68595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61" tIns="45731" rIns="91461" bIns="4573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B53AA0B2-CF46-47B8-8B12-718FBFD659D5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车主综合服务平台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grpSp>
        <p:nvGrpSpPr>
          <p:cNvPr id="44" name="Group 11">
            <a:extLst>
              <a:ext uri="{FF2B5EF4-FFF2-40B4-BE49-F238E27FC236}">
                <a16:creationId xmlns:a16="http://schemas.microsoft.com/office/drawing/2014/main" id="{BCE78841-9B32-4FD3-A5E3-71F41D9EA69E}"/>
              </a:ext>
            </a:extLst>
          </p:cNvPr>
          <p:cNvGrpSpPr/>
          <p:nvPr/>
        </p:nvGrpSpPr>
        <p:grpSpPr>
          <a:xfrm>
            <a:off x="1508304" y="1868186"/>
            <a:ext cx="9178567" cy="2761092"/>
            <a:chOff x="2477730" y="3952566"/>
            <a:chExt cx="19435418" cy="5846552"/>
          </a:xfrm>
        </p:grpSpPr>
        <p:grpSp>
          <p:nvGrpSpPr>
            <p:cNvPr id="45" name="Group 12">
              <a:extLst>
                <a:ext uri="{FF2B5EF4-FFF2-40B4-BE49-F238E27FC236}">
                  <a16:creationId xmlns:a16="http://schemas.microsoft.com/office/drawing/2014/main" id="{16B04168-5088-46AA-970F-C4C618DE1A44}"/>
                </a:ext>
              </a:extLst>
            </p:cNvPr>
            <p:cNvGrpSpPr/>
            <p:nvPr/>
          </p:nvGrpSpPr>
          <p:grpSpPr>
            <a:xfrm>
              <a:off x="2477730" y="3952566"/>
              <a:ext cx="19435418" cy="1858297"/>
              <a:chOff x="2477730" y="3952567"/>
              <a:chExt cx="19435420" cy="1858297"/>
            </a:xfrm>
          </p:grpSpPr>
          <p:sp>
            <p:nvSpPr>
              <p:cNvPr id="62" name="Rounded Rectangle 29">
                <a:extLst>
                  <a:ext uri="{FF2B5EF4-FFF2-40B4-BE49-F238E27FC236}">
                    <a16:creationId xmlns:a16="http://schemas.microsoft.com/office/drawing/2014/main" id="{13BE33D6-F637-42AA-9619-075A97EE3682}"/>
                  </a:ext>
                </a:extLst>
              </p:cNvPr>
              <p:cNvSpPr/>
              <p:nvPr/>
            </p:nvSpPr>
            <p:spPr>
              <a:xfrm>
                <a:off x="2477730" y="3952567"/>
                <a:ext cx="2330244" cy="1858297"/>
              </a:xfrm>
              <a:prstGeom prst="roundRect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3" name="Rectangle 30">
                <a:extLst>
                  <a:ext uri="{FF2B5EF4-FFF2-40B4-BE49-F238E27FC236}">
                    <a16:creationId xmlns:a16="http://schemas.microsoft.com/office/drawing/2014/main" id="{1BE35912-AA9E-4254-9F50-EA911A4345C1}"/>
                  </a:ext>
                </a:extLst>
              </p:cNvPr>
              <p:cNvSpPr/>
              <p:nvPr/>
            </p:nvSpPr>
            <p:spPr>
              <a:xfrm>
                <a:off x="3341982" y="3952567"/>
                <a:ext cx="4023359" cy="1858297"/>
              </a:xfrm>
              <a:prstGeom prst="rect">
                <a:avLst/>
              </a:prstGeom>
              <a:solidFill>
                <a:srgbClr val="46556A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Rectangle 31">
                <a:extLst>
                  <a:ext uri="{FF2B5EF4-FFF2-40B4-BE49-F238E27FC236}">
                    <a16:creationId xmlns:a16="http://schemas.microsoft.com/office/drawing/2014/main" id="{FA5EF1CF-9661-4645-AF72-4E18A6FD97B4}"/>
                  </a:ext>
                </a:extLst>
              </p:cNvPr>
              <p:cNvSpPr/>
              <p:nvPr/>
            </p:nvSpPr>
            <p:spPr>
              <a:xfrm>
                <a:off x="7365341" y="3952567"/>
                <a:ext cx="4023359" cy="1858297"/>
              </a:xfrm>
              <a:prstGeom prst="rect">
                <a:avLst/>
              </a:prstGeom>
              <a:solidFill>
                <a:srgbClr val="45BE9B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5" name="Rectangle 32">
                <a:extLst>
                  <a:ext uri="{FF2B5EF4-FFF2-40B4-BE49-F238E27FC236}">
                    <a16:creationId xmlns:a16="http://schemas.microsoft.com/office/drawing/2014/main" id="{2764F1C1-5D09-41CD-8092-89122A5F55EA}"/>
                  </a:ext>
                </a:extLst>
              </p:cNvPr>
              <p:cNvSpPr/>
              <p:nvPr/>
            </p:nvSpPr>
            <p:spPr>
              <a:xfrm>
                <a:off x="11388701" y="3952567"/>
                <a:ext cx="4023360" cy="1858297"/>
              </a:xfrm>
              <a:prstGeom prst="rect">
                <a:avLst/>
              </a:prstGeom>
              <a:solidFill>
                <a:srgbClr val="A0BC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6" name="Rectangle 33">
                <a:extLst>
                  <a:ext uri="{FF2B5EF4-FFF2-40B4-BE49-F238E27FC236}">
                    <a16:creationId xmlns:a16="http://schemas.microsoft.com/office/drawing/2014/main" id="{F1882A98-D92E-4569-862A-840654856EE6}"/>
                  </a:ext>
                </a:extLst>
              </p:cNvPr>
              <p:cNvSpPr/>
              <p:nvPr/>
            </p:nvSpPr>
            <p:spPr>
              <a:xfrm>
                <a:off x="15412061" y="3952567"/>
                <a:ext cx="4023360" cy="1858297"/>
              </a:xfrm>
              <a:prstGeom prst="rect">
                <a:avLst/>
              </a:prstGeom>
              <a:solidFill>
                <a:srgbClr val="FB873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7" name="Isosceles Triangle 34">
                <a:extLst>
                  <a:ext uri="{FF2B5EF4-FFF2-40B4-BE49-F238E27FC236}">
                    <a16:creationId xmlns:a16="http://schemas.microsoft.com/office/drawing/2014/main" id="{14760CB6-875A-43C4-A833-062391B9B09B}"/>
                  </a:ext>
                </a:extLst>
              </p:cNvPr>
              <p:cNvSpPr/>
              <p:nvPr/>
            </p:nvSpPr>
            <p:spPr>
              <a:xfrm rot="5400000">
                <a:off x="19745137" y="3642851"/>
                <a:ext cx="1858297" cy="2477729"/>
              </a:xfrm>
              <a:prstGeom prst="triangle">
                <a:avLst/>
              </a:prstGeom>
              <a:solidFill>
                <a:srgbClr val="0087B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8" name="Isosceles Triangle 35">
                <a:extLst>
                  <a:ext uri="{FF2B5EF4-FFF2-40B4-BE49-F238E27FC236}">
                    <a16:creationId xmlns:a16="http://schemas.microsoft.com/office/drawing/2014/main" id="{846739E7-2B83-4BC0-B96B-808F35724F1C}"/>
                  </a:ext>
                </a:extLst>
              </p:cNvPr>
              <p:cNvSpPr/>
              <p:nvPr/>
            </p:nvSpPr>
            <p:spPr>
              <a:xfrm rot="5400000">
                <a:off x="21142991" y="4440740"/>
                <a:ext cx="658368" cy="881950"/>
              </a:xfrm>
              <a:prstGeom prst="triangle">
                <a:avLst/>
              </a:prstGeom>
              <a:solidFill>
                <a:srgbClr val="D44024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algn="ctr"/>
                <a:endParaRPr lang="en-US" sz="1800" ker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TextBox 9">
              <a:extLst>
                <a:ext uri="{FF2B5EF4-FFF2-40B4-BE49-F238E27FC236}">
                  <a16:creationId xmlns:a16="http://schemas.microsoft.com/office/drawing/2014/main" id="{9D489FA1-3D1F-421F-9127-25776D68276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41982" y="4474815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线下油站业务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TextBox 9">
              <a:extLst>
                <a:ext uri="{FF2B5EF4-FFF2-40B4-BE49-F238E27FC236}">
                  <a16:creationId xmlns:a16="http://schemas.microsoft.com/office/drawing/2014/main" id="{E9669643-5BC8-431A-AAEE-FE47ADA7A1D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65341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用户识别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TextBox 9">
              <a:extLst>
                <a:ext uri="{FF2B5EF4-FFF2-40B4-BE49-F238E27FC236}">
                  <a16:creationId xmlns:a16="http://schemas.microsoft.com/office/drawing/2014/main" id="{12B0CD1C-C510-487C-9B7C-547E2750E0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38870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用户分析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TextBox 9">
              <a:extLst>
                <a:ext uri="{FF2B5EF4-FFF2-40B4-BE49-F238E27FC236}">
                  <a16:creationId xmlns:a16="http://schemas.microsoft.com/office/drawing/2014/main" id="{06B73B3C-C2DE-40FB-867A-DE0EEE30D5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12060" y="4482410"/>
              <a:ext cx="4023359" cy="84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1827213" fontAlgn="base">
                <a:spcBef>
                  <a:spcPct val="0"/>
                </a:spcBef>
                <a:spcAft>
                  <a:spcPct val="0"/>
                </a:spcAft>
                <a:defRPr sz="36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/>
              <a:r>
                <a:rPr lang="zh-CN" altLang="en-US" sz="2000" kern="0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车生活服务</a:t>
              </a:r>
              <a:endParaRPr lang="en-US" sz="2000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D0458A2F-4D32-487B-8518-D07CE800CD91}"/>
                </a:ext>
              </a:extLst>
            </p:cNvPr>
            <p:cNvSpPr/>
            <p:nvPr/>
          </p:nvSpPr>
          <p:spPr>
            <a:xfrm>
              <a:off x="9220885" y="5924168"/>
              <a:ext cx="365760" cy="365760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1" name="Straight Connector 18">
              <a:extLst>
                <a:ext uri="{FF2B5EF4-FFF2-40B4-BE49-F238E27FC236}">
                  <a16:creationId xmlns:a16="http://schemas.microsoft.com/office/drawing/2014/main" id="{B20C60FF-D095-4F27-BDFB-3502AAACCC57}"/>
                </a:ext>
              </a:extLst>
            </p:cNvPr>
            <p:cNvCxnSpPr/>
            <p:nvPr/>
          </p:nvCxnSpPr>
          <p:spPr>
            <a:xfrm flipV="1">
              <a:off x="9403765" y="6289929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45BE9B"/>
              </a:solidFill>
              <a:prstDash val="solid"/>
              <a:miter lim="800000"/>
            </a:ln>
            <a:effectLst/>
          </p:spPr>
        </p:cxn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6BD917F6-C3D0-4625-8AF5-0CCC36E739FC}"/>
                </a:ext>
              </a:extLst>
            </p:cNvPr>
            <p:cNvSpPr/>
            <p:nvPr/>
          </p:nvSpPr>
          <p:spPr>
            <a:xfrm>
              <a:off x="8946565" y="7052160"/>
              <a:ext cx="914399" cy="914399"/>
            </a:xfrm>
            <a:prstGeom prst="ellipse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9B91EA1F-44A9-476F-A878-B341542E1114}"/>
                </a:ext>
              </a:extLst>
            </p:cNvPr>
            <p:cNvSpPr/>
            <p:nvPr/>
          </p:nvSpPr>
          <p:spPr>
            <a:xfrm>
              <a:off x="17278418" y="5958636"/>
              <a:ext cx="365760" cy="365760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4" name="Straight Connector 21">
              <a:extLst>
                <a:ext uri="{FF2B5EF4-FFF2-40B4-BE49-F238E27FC236}">
                  <a16:creationId xmlns:a16="http://schemas.microsoft.com/office/drawing/2014/main" id="{586DB2C4-E035-4CFF-BCAA-818625846141}"/>
                </a:ext>
              </a:extLst>
            </p:cNvPr>
            <p:cNvCxnSpPr/>
            <p:nvPr/>
          </p:nvCxnSpPr>
          <p:spPr>
            <a:xfrm flipV="1">
              <a:off x="17461298" y="6324397"/>
              <a:ext cx="0" cy="784614"/>
            </a:xfrm>
            <a:prstGeom prst="line">
              <a:avLst/>
            </a:prstGeom>
            <a:noFill/>
            <a:ln w="6350" cap="flat" cmpd="sng" algn="ctr">
              <a:solidFill>
                <a:srgbClr val="FB8734"/>
              </a:solidFill>
              <a:prstDash val="solid"/>
              <a:miter lim="800000"/>
            </a:ln>
            <a:effectLst/>
          </p:spPr>
        </p:cxn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73FEADAA-D15E-4666-B422-AAFB3222DD98}"/>
                </a:ext>
              </a:extLst>
            </p:cNvPr>
            <p:cNvSpPr/>
            <p:nvPr/>
          </p:nvSpPr>
          <p:spPr>
            <a:xfrm>
              <a:off x="17004099" y="7086630"/>
              <a:ext cx="914399" cy="914399"/>
            </a:xfrm>
            <a:prstGeom prst="ellipse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1CEF698D-9FDA-4D22-A8C7-B14F5A9458E8}"/>
                </a:ext>
              </a:extLst>
            </p:cNvPr>
            <p:cNvSpPr/>
            <p:nvPr/>
          </p:nvSpPr>
          <p:spPr>
            <a:xfrm>
              <a:off x="13249650" y="5921739"/>
              <a:ext cx="365760" cy="365760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7" name="Straight Connector 24">
              <a:extLst>
                <a:ext uri="{FF2B5EF4-FFF2-40B4-BE49-F238E27FC236}">
                  <a16:creationId xmlns:a16="http://schemas.microsoft.com/office/drawing/2014/main" id="{88AF31A3-4572-4C47-9B31-42DF4DC3A8F6}"/>
                </a:ext>
              </a:extLst>
            </p:cNvPr>
            <p:cNvCxnSpPr/>
            <p:nvPr/>
          </p:nvCxnSpPr>
          <p:spPr>
            <a:xfrm flipV="1">
              <a:off x="13432531" y="6287499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A0BC34"/>
              </a:solidFill>
              <a:prstDash val="solid"/>
              <a:miter lim="800000"/>
            </a:ln>
            <a:effectLst/>
          </p:spPr>
        </p:cxnSp>
        <p:sp>
          <p:nvSpPr>
            <p:cNvPr id="58" name="Oval 25">
              <a:extLst>
                <a:ext uri="{FF2B5EF4-FFF2-40B4-BE49-F238E27FC236}">
                  <a16:creationId xmlns:a16="http://schemas.microsoft.com/office/drawing/2014/main" id="{67D1309D-467E-4AF5-9299-6077D146747F}"/>
                </a:ext>
              </a:extLst>
            </p:cNvPr>
            <p:cNvSpPr/>
            <p:nvPr/>
          </p:nvSpPr>
          <p:spPr>
            <a:xfrm>
              <a:off x="12975331" y="8847820"/>
              <a:ext cx="914399" cy="914399"/>
            </a:xfrm>
            <a:prstGeom prst="ellipse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Oval 26">
              <a:extLst>
                <a:ext uri="{FF2B5EF4-FFF2-40B4-BE49-F238E27FC236}">
                  <a16:creationId xmlns:a16="http://schemas.microsoft.com/office/drawing/2014/main" id="{FA152665-8AD4-456F-B1C0-DFBB0019FA61}"/>
                </a:ext>
              </a:extLst>
            </p:cNvPr>
            <p:cNvSpPr/>
            <p:nvPr/>
          </p:nvSpPr>
          <p:spPr>
            <a:xfrm>
              <a:off x="5109522" y="5958638"/>
              <a:ext cx="365760" cy="365760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Straight Connector 27">
              <a:extLst>
                <a:ext uri="{FF2B5EF4-FFF2-40B4-BE49-F238E27FC236}">
                  <a16:creationId xmlns:a16="http://schemas.microsoft.com/office/drawing/2014/main" id="{F13C5F34-C97E-4F79-B0D5-8F3576CE10F7}"/>
                </a:ext>
              </a:extLst>
            </p:cNvPr>
            <p:cNvCxnSpPr/>
            <p:nvPr/>
          </p:nvCxnSpPr>
          <p:spPr>
            <a:xfrm flipV="1">
              <a:off x="5292402" y="6324398"/>
              <a:ext cx="0" cy="2651760"/>
            </a:xfrm>
            <a:prstGeom prst="line">
              <a:avLst/>
            </a:prstGeom>
            <a:noFill/>
            <a:ln w="6350" cap="flat" cmpd="sng" algn="ctr">
              <a:solidFill>
                <a:srgbClr val="46556A"/>
              </a:solidFill>
              <a:prstDash val="solid"/>
              <a:miter lim="800000"/>
            </a:ln>
            <a:effectLst/>
          </p:spPr>
        </p:cxnSp>
        <p:sp>
          <p:nvSpPr>
            <p:cNvPr id="61" name="Oval 28">
              <a:extLst>
                <a:ext uri="{FF2B5EF4-FFF2-40B4-BE49-F238E27FC236}">
                  <a16:creationId xmlns:a16="http://schemas.microsoft.com/office/drawing/2014/main" id="{98854671-5985-4D39-9840-6A16B6FF6658}"/>
                </a:ext>
              </a:extLst>
            </p:cNvPr>
            <p:cNvSpPr/>
            <p:nvPr/>
          </p:nvSpPr>
          <p:spPr>
            <a:xfrm>
              <a:off x="4835203" y="8884719"/>
              <a:ext cx="914399" cy="914399"/>
            </a:xfrm>
            <a:prstGeom prst="ellipse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/>
              <a:endParaRPr lang="en-US" sz="1800" ker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9" name="Rectangle 36">
            <a:extLst>
              <a:ext uri="{FF2B5EF4-FFF2-40B4-BE49-F238E27FC236}">
                <a16:creationId xmlns:a16="http://schemas.microsoft.com/office/drawing/2014/main" id="{4C6C4B52-04F2-4B30-AD9F-CB46AE5B05A3}"/>
              </a:ext>
            </a:extLst>
          </p:cNvPr>
          <p:cNvSpPr/>
          <p:nvPr/>
        </p:nvSpPr>
        <p:spPr>
          <a:xfrm>
            <a:off x="1773853" y="5172699"/>
            <a:ext cx="1948154" cy="415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线下的加油的消费者</a:t>
            </a:r>
            <a:endParaRPr lang="en-US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Rectangle 38">
            <a:extLst>
              <a:ext uri="{FF2B5EF4-FFF2-40B4-BE49-F238E27FC236}">
                <a16:creationId xmlns:a16="http://schemas.microsoft.com/office/drawing/2014/main" id="{97560806-033B-41A1-941F-163317F9684B}"/>
              </a:ext>
            </a:extLst>
          </p:cNvPr>
          <p:cNvSpPr/>
          <p:nvPr/>
        </p:nvSpPr>
        <p:spPr>
          <a:xfrm>
            <a:off x="3738784" y="4272483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建立用户的概念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将消费者转变为用户</a:t>
            </a:r>
            <a:endParaRPr lang="en-US" altLang="zh-CN" sz="1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Rectangle 40">
            <a:extLst>
              <a:ext uri="{FF2B5EF4-FFF2-40B4-BE49-F238E27FC236}">
                <a16:creationId xmlns:a16="http://schemas.microsoft.com/office/drawing/2014/main" id="{9DF8AE1C-AC38-4CA6-AD33-F672A0FFEA95}"/>
              </a:ext>
            </a:extLst>
          </p:cNvPr>
          <p:cNvSpPr/>
          <p:nvPr/>
        </p:nvSpPr>
        <p:spPr>
          <a:xfrm>
            <a:off x="5708941" y="5172700"/>
            <a:ext cx="1948154" cy="1062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基于用户的各类信息与行为数据，分析用户的行为画像</a:t>
            </a:r>
            <a:endParaRPr lang="en-US" altLang="zh-CN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Rectangle 42">
            <a:extLst>
              <a:ext uri="{FF2B5EF4-FFF2-40B4-BE49-F238E27FC236}">
                <a16:creationId xmlns:a16="http://schemas.microsoft.com/office/drawing/2014/main" id="{B4AEC3A3-4714-48E7-AF04-D75870466257}"/>
              </a:ext>
            </a:extLst>
          </p:cNvPr>
          <p:cNvSpPr/>
          <p:nvPr/>
        </p:nvSpPr>
        <p:spPr>
          <a:xfrm>
            <a:off x="7641985" y="4316510"/>
            <a:ext cx="1948154" cy="738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为用户提供丰富的汽车生活服务内容</a:t>
            </a:r>
            <a:endParaRPr lang="en-US" sz="1400" i="1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TextBox 37">
            <a:extLst>
              <a:ext uri="{FF2B5EF4-FFF2-40B4-BE49-F238E27FC236}">
                <a16:creationId xmlns:a16="http://schemas.microsoft.com/office/drawing/2014/main" id="{35046069-6481-48CE-9043-05D858D1B026}"/>
              </a:ext>
            </a:extLst>
          </p:cNvPr>
          <p:cNvSpPr txBox="1"/>
          <p:nvPr/>
        </p:nvSpPr>
        <p:spPr>
          <a:xfrm>
            <a:off x="1777116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消费者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TextBox 39">
            <a:extLst>
              <a:ext uri="{FF2B5EF4-FFF2-40B4-BE49-F238E27FC236}">
                <a16:creationId xmlns:a16="http://schemas.microsoft.com/office/drawing/2014/main" id="{1A305F68-2113-40A3-95E4-B139652CEED4}"/>
              </a:ext>
            </a:extLst>
          </p:cNvPr>
          <p:cNvSpPr txBox="1"/>
          <p:nvPr/>
        </p:nvSpPr>
        <p:spPr>
          <a:xfrm>
            <a:off x="3722008" y="3854739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TextBox 41">
            <a:extLst>
              <a:ext uri="{FF2B5EF4-FFF2-40B4-BE49-F238E27FC236}">
                <a16:creationId xmlns:a16="http://schemas.microsoft.com/office/drawing/2014/main" id="{367658E2-829B-4442-9674-A7FCA6AD7D73}"/>
              </a:ext>
            </a:extLst>
          </p:cNvPr>
          <p:cNvSpPr txBox="1"/>
          <p:nvPr/>
        </p:nvSpPr>
        <p:spPr>
          <a:xfrm>
            <a:off x="5716597" y="4731197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大数据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TextBox 43">
            <a:extLst>
              <a:ext uri="{FF2B5EF4-FFF2-40B4-BE49-F238E27FC236}">
                <a16:creationId xmlns:a16="http://schemas.microsoft.com/office/drawing/2014/main" id="{8E45A5B8-5B04-4CC5-8783-7F3AF9C88916}"/>
              </a:ext>
            </a:extLst>
          </p:cNvPr>
          <p:cNvSpPr txBox="1"/>
          <p:nvPr/>
        </p:nvSpPr>
        <p:spPr>
          <a:xfrm>
            <a:off x="7641985" y="3843230"/>
            <a:ext cx="1948153" cy="461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44546A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生态服务</a:t>
            </a:r>
            <a:endParaRPr lang="en-US" sz="2400" dirty="0">
              <a:solidFill>
                <a:srgbClr val="44546A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左大括号 76">
            <a:extLst>
              <a:ext uri="{FF2B5EF4-FFF2-40B4-BE49-F238E27FC236}">
                <a16:creationId xmlns:a16="http://schemas.microsoft.com/office/drawing/2014/main" id="{C4884BCF-A72D-4821-8444-F4171FF7AFE4}"/>
              </a:ext>
            </a:extLst>
          </p:cNvPr>
          <p:cNvSpPr/>
          <p:nvPr/>
        </p:nvSpPr>
        <p:spPr>
          <a:xfrm rot="5400000">
            <a:off x="3651312" y="290607"/>
            <a:ext cx="174941" cy="2696189"/>
          </a:xfrm>
          <a:prstGeom prst="leftBrace">
            <a:avLst>
              <a:gd name="adj1" fmla="val 0"/>
              <a:gd name="adj2" fmla="val 50000"/>
            </a:avLst>
          </a:prstGeom>
          <a:noFill/>
          <a:ln w="6350" cap="flat" cmpd="sng" algn="ctr">
            <a:solidFill>
              <a:srgbClr val="46556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zh-CN" altLang="en-US" sz="1800" kern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AAC325B6-908A-4456-A1CD-2162CBC61BCA}"/>
              </a:ext>
            </a:extLst>
          </p:cNvPr>
          <p:cNvSpPr txBox="1"/>
          <p:nvPr/>
        </p:nvSpPr>
        <p:spPr>
          <a:xfrm>
            <a:off x="1255295" y="1011997"/>
            <a:ext cx="4966976" cy="369417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algn="ctr"/>
            <a:r>
              <a:rPr lang="zh-CN" altLang="en-US" dirty="0">
                <a:solidFill>
                  <a:srgbClr val="D4402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从线下油站切入，同时发展线上业务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C787ED43-E9A0-4122-AF9E-61A873152D8E}"/>
              </a:ext>
            </a:extLst>
          </p:cNvPr>
          <p:cNvSpPr txBox="1"/>
          <p:nvPr/>
        </p:nvSpPr>
        <p:spPr>
          <a:xfrm>
            <a:off x="184069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CA863FC-0D4A-405E-A886-064C74043EC7}"/>
              </a:ext>
            </a:extLst>
          </p:cNvPr>
          <p:cNvSpPr txBox="1"/>
          <p:nvPr/>
        </p:nvSpPr>
        <p:spPr>
          <a:xfrm>
            <a:off x="9516738" y="6349682"/>
            <a:ext cx="2547848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b="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线上</a:t>
            </a:r>
          </a:p>
        </p:txBody>
      </p:sp>
      <p:cxnSp>
        <p:nvCxnSpPr>
          <p:cNvPr id="84" name="直接箭头连接符 83">
            <a:extLst>
              <a:ext uri="{FF2B5EF4-FFF2-40B4-BE49-F238E27FC236}">
                <a16:creationId xmlns:a16="http://schemas.microsoft.com/office/drawing/2014/main" id="{926218BE-9A12-4980-8F35-377C0BC11EB3}"/>
              </a:ext>
            </a:extLst>
          </p:cNvPr>
          <p:cNvCxnSpPr/>
          <p:nvPr/>
        </p:nvCxnSpPr>
        <p:spPr>
          <a:xfrm>
            <a:off x="923498" y="6789615"/>
            <a:ext cx="10348178" cy="0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4D8D3FB6-DED6-4568-AA0F-F40535AA0DAB}"/>
              </a:ext>
            </a:extLst>
          </p:cNvPr>
          <p:cNvCxnSpPr/>
          <p:nvPr/>
        </p:nvCxnSpPr>
        <p:spPr>
          <a:xfrm>
            <a:off x="7616667" y="1196706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箭头连接符 85">
            <a:extLst>
              <a:ext uri="{FF2B5EF4-FFF2-40B4-BE49-F238E27FC236}">
                <a16:creationId xmlns:a16="http://schemas.microsoft.com/office/drawing/2014/main" id="{2ED9610D-EF51-4603-A830-56492D7C4FF4}"/>
              </a:ext>
            </a:extLst>
          </p:cNvPr>
          <p:cNvCxnSpPr/>
          <p:nvPr/>
        </p:nvCxnSpPr>
        <p:spPr>
          <a:xfrm>
            <a:off x="5724389" y="1244799"/>
            <a:ext cx="0" cy="503806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文本框 92">
            <a:extLst>
              <a:ext uri="{FF2B5EF4-FFF2-40B4-BE49-F238E27FC236}">
                <a16:creationId xmlns:a16="http://schemas.microsoft.com/office/drawing/2014/main" id="{A6F2C728-4CC1-4627-9F1A-F26DD38FBEE9}"/>
              </a:ext>
            </a:extLst>
          </p:cNvPr>
          <p:cNvSpPr txBox="1"/>
          <p:nvPr/>
        </p:nvSpPr>
        <p:spPr>
          <a:xfrm>
            <a:off x="1916454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用户来源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7E24B3C7-F865-4FDA-B291-538EC9DC7124}"/>
              </a:ext>
            </a:extLst>
          </p:cNvPr>
          <p:cNvSpPr txBox="1"/>
          <p:nvPr/>
        </p:nvSpPr>
        <p:spPr>
          <a:xfrm>
            <a:off x="3934383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用户转化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43136710-E2BF-46A7-9D02-94B41A6055A3}"/>
              </a:ext>
            </a:extLst>
          </p:cNvPr>
          <p:cNvSpPr txBox="1"/>
          <p:nvPr/>
        </p:nvSpPr>
        <p:spPr>
          <a:xfrm>
            <a:off x="5824780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用户数据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76C35A89-1B7C-49E8-9958-A380688FBCE2}"/>
              </a:ext>
            </a:extLst>
          </p:cNvPr>
          <p:cNvSpPr txBox="1"/>
          <p:nvPr/>
        </p:nvSpPr>
        <p:spPr>
          <a:xfrm>
            <a:off x="7725988" y="6276774"/>
            <a:ext cx="1689615" cy="531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defRPr>
            </a:lvl1pPr>
          </a:lstStyle>
          <a:p>
            <a:r>
              <a:rPr lang="zh-CN" altLang="en-US" dirty="0"/>
              <a:t>用户服务</a:t>
            </a:r>
          </a:p>
        </p:txBody>
      </p:sp>
    </p:spTree>
    <p:extLst>
      <p:ext uri="{BB962C8B-B14F-4D97-AF65-F5344CB8AC3E}">
        <p14:creationId xmlns:p14="http://schemas.microsoft.com/office/powerpoint/2010/main" val="1424468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99D94-000C-4635-8F1B-C93F25BEC2DB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车主综合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服务平台业务定位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10440-F3E2-45E7-A90C-7F48F6DDACD1}"/>
              </a:ext>
            </a:extLst>
          </p:cNvPr>
          <p:cNvSpPr txBox="1">
            <a:spLocks/>
          </p:cNvSpPr>
          <p:nvPr/>
        </p:nvSpPr>
        <p:spPr>
          <a:xfrm>
            <a:off x="908160" y="821826"/>
            <a:ext cx="10518034" cy="503700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1400" dirty="0">
                <a:solidFill>
                  <a:prstClr val="white">
                    <a:lumMod val="6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基于微信、小程序的车主生活平台</a:t>
            </a: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  <a:p>
            <a:pPr defTabSz="914583">
              <a:defRPr/>
            </a:pPr>
            <a:endParaRPr lang="en-US" sz="1400" dirty="0">
              <a:solidFill>
                <a:srgbClr val="90BC33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F83282AB-8A3D-4FC8-B0A6-62FD8F3A8C94}"/>
              </a:ext>
            </a:extLst>
          </p:cNvPr>
          <p:cNvGrpSpPr/>
          <p:nvPr/>
        </p:nvGrpSpPr>
        <p:grpSpPr>
          <a:xfrm>
            <a:off x="4512186" y="1707699"/>
            <a:ext cx="6703798" cy="4557370"/>
            <a:chOff x="2920704" y="1680798"/>
            <a:chExt cx="6702247" cy="4556315"/>
          </a:xfrm>
        </p:grpSpPr>
        <p:sp>
          <p:nvSpPr>
            <p:cNvPr id="4" name="Oval 65">
              <a:extLst>
                <a:ext uri="{FF2B5EF4-FFF2-40B4-BE49-F238E27FC236}">
                  <a16:creationId xmlns:a16="http://schemas.microsoft.com/office/drawing/2014/main" id="{D68DE171-991E-43DC-8BCB-DB4B8ED814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33939" y="5765442"/>
              <a:ext cx="2324121" cy="47167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 sz="1800" kern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" name="Group 20">
              <a:extLst>
                <a:ext uri="{FF2B5EF4-FFF2-40B4-BE49-F238E27FC236}">
                  <a16:creationId xmlns:a16="http://schemas.microsoft.com/office/drawing/2014/main" id="{7AF7211E-8C26-4FA9-9F6D-7FF8E907C070}"/>
                </a:ext>
              </a:extLst>
            </p:cNvPr>
            <p:cNvGrpSpPr/>
            <p:nvPr/>
          </p:nvGrpSpPr>
          <p:grpSpPr>
            <a:xfrm>
              <a:off x="2920704" y="1680798"/>
              <a:ext cx="6702247" cy="4308757"/>
              <a:chOff x="2920704" y="1680798"/>
              <a:chExt cx="6702247" cy="4308757"/>
            </a:xfrm>
          </p:grpSpPr>
          <p:grpSp>
            <p:nvGrpSpPr>
              <p:cNvPr id="12" name="组合 27">
                <a:extLst>
                  <a:ext uri="{FF2B5EF4-FFF2-40B4-BE49-F238E27FC236}">
                    <a16:creationId xmlns:a16="http://schemas.microsoft.com/office/drawing/2014/main" id="{43F39E8D-6FF1-4D50-899A-BF2FA435262A}"/>
                  </a:ext>
                </a:extLst>
              </p:cNvPr>
              <p:cNvGrpSpPr/>
              <p:nvPr/>
            </p:nvGrpSpPr>
            <p:grpSpPr>
              <a:xfrm>
                <a:off x="5908201" y="1680798"/>
                <a:ext cx="3672408" cy="1673425"/>
                <a:chOff x="3491880" y="2420888"/>
                <a:chExt cx="5794246" cy="2160240"/>
              </a:xfrm>
              <a:solidFill>
                <a:schemeClr val="accent1"/>
              </a:solidFill>
            </p:grpSpPr>
            <p:sp>
              <p:nvSpPr>
                <p:cNvPr id="30" name="上弧形箭头 28">
                  <a:extLst>
                    <a:ext uri="{FF2B5EF4-FFF2-40B4-BE49-F238E27FC236}">
                      <a16:creationId xmlns:a16="http://schemas.microsoft.com/office/drawing/2014/main" id="{33624C6B-DB9D-437D-A70B-2CD64E4C7551}"/>
                    </a:ext>
                  </a:extLst>
                </p:cNvPr>
                <p:cNvSpPr/>
                <p:nvPr/>
              </p:nvSpPr>
              <p:spPr>
                <a:xfrm>
                  <a:off x="3605493" y="2420888"/>
                  <a:ext cx="5680633" cy="2160240"/>
                </a:xfrm>
                <a:prstGeom prst="curvedDownArrow">
                  <a:avLst/>
                </a:prstGeom>
                <a:solidFill>
                  <a:schemeClr val="accent6"/>
                </a:solidFill>
                <a:ln w="25400" cap="flat" cmpd="sng" algn="ctr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1" name="上弧形箭头 29">
                  <a:extLst>
                    <a:ext uri="{FF2B5EF4-FFF2-40B4-BE49-F238E27FC236}">
                      <a16:creationId xmlns:a16="http://schemas.microsoft.com/office/drawing/2014/main" id="{0E05D66F-1FEA-4171-AEE2-3927B2429171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4317280" cy="2160240"/>
                </a:xfrm>
                <a:prstGeom prst="curvedDownArrow">
                  <a:avLst/>
                </a:prstGeom>
                <a:solidFill>
                  <a:schemeClr val="accent5"/>
                </a:solidFill>
                <a:ln w="25400" cap="flat" cmpd="sng" algn="ctr">
                  <a:solidFill>
                    <a:schemeClr val="accent5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2" name="上弧形箭头 30">
                  <a:extLst>
                    <a:ext uri="{FF2B5EF4-FFF2-40B4-BE49-F238E27FC236}">
                      <a16:creationId xmlns:a16="http://schemas.microsoft.com/office/drawing/2014/main" id="{F53909DA-4469-4135-837F-8C3F1BB256F5}"/>
                    </a:ext>
                  </a:extLst>
                </p:cNvPr>
                <p:cNvSpPr/>
                <p:nvPr/>
              </p:nvSpPr>
              <p:spPr>
                <a:xfrm>
                  <a:off x="3491880" y="2420888"/>
                  <a:ext cx="2808312" cy="2160240"/>
                </a:xfrm>
                <a:prstGeom prst="curvedDownArrow">
                  <a:avLst/>
                </a:prstGeom>
                <a:solidFill>
                  <a:schemeClr val="accent4"/>
                </a:solidFill>
                <a:ln w="25400" cap="flat" cmpd="sng" algn="ctr">
                  <a:solidFill>
                    <a:schemeClr val="accent4">
                      <a:lumMod val="75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>
                    <a:defRPr/>
                  </a:pPr>
                  <a:endParaRPr lang="zh-CN" altLang="en-US" sz="1800" kern="0">
                    <a:solidFill>
                      <a:sysClr val="windowText" lastClr="000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14" name="圆柱形 35">
                <a:extLst>
                  <a:ext uri="{FF2B5EF4-FFF2-40B4-BE49-F238E27FC236}">
                    <a16:creationId xmlns:a16="http://schemas.microsoft.com/office/drawing/2014/main" id="{E7BECDCB-DF31-47E7-B0DF-56D8DDE54372}"/>
                  </a:ext>
                </a:extLst>
              </p:cNvPr>
              <p:cNvSpPr/>
              <p:nvPr/>
            </p:nvSpPr>
            <p:spPr>
              <a:xfrm>
                <a:off x="5868022" y="3342500"/>
                <a:ext cx="579404" cy="2647055"/>
              </a:xfrm>
              <a:prstGeom prst="can">
                <a:avLst>
                  <a:gd name="adj" fmla="val 2705"/>
                </a:avLst>
              </a:prstGeom>
              <a:gradFill flip="none" rotWithShape="1">
                <a:gsLst>
                  <a:gs pos="2500">
                    <a:sysClr val="windowText" lastClr="000000">
                      <a:lumMod val="50000"/>
                      <a:lumOff val="50000"/>
                    </a:sysClr>
                  </a:gs>
                  <a:gs pos="9000">
                    <a:sysClr val="windowText" lastClr="000000">
                      <a:lumMod val="85000"/>
                      <a:lumOff val="15000"/>
                    </a:sysClr>
                  </a:gs>
                  <a:gs pos="75000">
                    <a:sysClr val="windowText" lastClr="000000">
                      <a:lumMod val="50000"/>
                      <a:lumOff val="50000"/>
                    </a:sysClr>
                  </a:gs>
                  <a:gs pos="65000">
                    <a:sysClr val="windowText" lastClr="000000">
                      <a:lumMod val="50000"/>
                      <a:lumOff val="50000"/>
                    </a:sysClr>
                  </a:gs>
                  <a:gs pos="42000">
                    <a:sysClr val="window" lastClr="FFFFFF"/>
                  </a:gs>
                  <a:gs pos="40000">
                    <a:sysClr val="window" lastClr="FFFFFF">
                      <a:lumMod val="85000"/>
                    </a:sysClr>
                  </a:gs>
                  <a:gs pos="100000">
                    <a:sysClr val="windowText" lastClr="000000">
                      <a:lumMod val="75000"/>
                      <a:lumOff val="25000"/>
                    </a:sysClr>
                  </a:gs>
                </a:gsLst>
                <a:lin ang="0" scaled="1"/>
                <a:tileRect/>
              </a:gradFill>
              <a:ln w="25400" cap="flat" cmpd="sng" algn="ctr">
                <a:noFill/>
                <a:prstDash val="solid"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  <a:reflection blurRad="6350" stA="52000" endA="300" endPos="35000" dir="5400000" sy="-100000" algn="bl" rotWithShape="0"/>
              </a:effectLst>
            </p:spPr>
            <p:txBody>
              <a:bodyPr rtlCol="0" anchor="ctr"/>
              <a:lstStyle/>
              <a:p>
                <a:pPr algn="ctr">
                  <a:defRPr/>
                </a:pPr>
                <a:endParaRPr lang="zh-CN" altLang="en-US" sz="1800" kern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" name="TextBox 13">
                <a:extLst>
                  <a:ext uri="{FF2B5EF4-FFF2-40B4-BE49-F238E27FC236}">
                    <a16:creationId xmlns:a16="http://schemas.microsoft.com/office/drawing/2014/main" id="{CADA03BF-64DF-4D7D-A4F3-4DF239A545A0}"/>
                  </a:ext>
                </a:extLst>
              </p:cNvPr>
              <p:cNvSpPr txBox="1"/>
              <p:nvPr/>
            </p:nvSpPr>
            <p:spPr>
              <a:xfrm>
                <a:off x="292070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6" name="TextBox 14">
                <a:extLst>
                  <a:ext uri="{FF2B5EF4-FFF2-40B4-BE49-F238E27FC236}">
                    <a16:creationId xmlns:a16="http://schemas.microsoft.com/office/drawing/2014/main" id="{4F570C8B-0541-410F-8F16-32764156BAD0}"/>
                  </a:ext>
                </a:extLst>
              </p:cNvPr>
              <p:cNvSpPr txBox="1"/>
              <p:nvPr/>
            </p:nvSpPr>
            <p:spPr>
              <a:xfrm>
                <a:off x="385513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7" name="TextBox 15">
                <a:extLst>
                  <a:ext uri="{FF2B5EF4-FFF2-40B4-BE49-F238E27FC236}">
                    <a16:creationId xmlns:a16="http://schemas.microsoft.com/office/drawing/2014/main" id="{4C129CA9-9CD5-47F9-9527-68F2D13CE393}"/>
                  </a:ext>
                </a:extLst>
              </p:cNvPr>
              <p:cNvSpPr txBox="1"/>
              <p:nvPr/>
            </p:nvSpPr>
            <p:spPr>
              <a:xfrm>
                <a:off x="4808876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8" name="TextBox 16">
                <a:extLst>
                  <a:ext uri="{FF2B5EF4-FFF2-40B4-BE49-F238E27FC236}">
                    <a16:creationId xmlns:a16="http://schemas.microsoft.com/office/drawing/2014/main" id="{CDABD359-32FF-4F2F-81A8-F6A9F57A12D1}"/>
                  </a:ext>
                </a:extLst>
              </p:cNvPr>
              <p:cNvSpPr txBox="1"/>
              <p:nvPr/>
            </p:nvSpPr>
            <p:spPr>
              <a:xfrm>
                <a:off x="7005954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01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19" name="TextBox 17">
                <a:extLst>
                  <a:ext uri="{FF2B5EF4-FFF2-40B4-BE49-F238E27FC236}">
                    <a16:creationId xmlns:a16="http://schemas.microsoft.com/office/drawing/2014/main" id="{3064F41E-7DDC-4FC5-A4CA-AF0D8CD0E7FA}"/>
                  </a:ext>
                </a:extLst>
              </p:cNvPr>
              <p:cNvSpPr txBox="1"/>
              <p:nvPr/>
            </p:nvSpPr>
            <p:spPr>
              <a:xfrm>
                <a:off x="7937818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02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0" name="TextBox 18">
                <a:extLst>
                  <a:ext uri="{FF2B5EF4-FFF2-40B4-BE49-F238E27FC236}">
                    <a16:creationId xmlns:a16="http://schemas.microsoft.com/office/drawing/2014/main" id="{66D5B882-2BDA-4C33-8251-FFB842CD5DA6}"/>
                  </a:ext>
                </a:extLst>
              </p:cNvPr>
              <p:cNvSpPr txBox="1"/>
              <p:nvPr/>
            </p:nvSpPr>
            <p:spPr>
              <a:xfrm>
                <a:off x="8883975" y="2881488"/>
                <a:ext cx="5173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defRPr/>
                </a:pPr>
                <a:r>
                  <a:rPr lang="en-US" altLang="zh-CN" sz="1800" b="1" kern="0" dirty="0">
                    <a:solidFill>
                      <a:sysClr val="window" lastClr="FFFFFF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Arial" pitchFamily="34" charset="0"/>
                  </a:rPr>
                  <a:t>03</a:t>
                </a:r>
                <a:endParaRPr lang="zh-CN" altLang="en-US" sz="1800" b="1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Arial" pitchFamily="34" charset="0"/>
                </a:endParaRPr>
              </a:p>
            </p:txBody>
          </p:sp>
          <p:sp>
            <p:nvSpPr>
              <p:cNvPr id="24" name="TextBox 36">
                <a:extLst>
                  <a:ext uri="{FF2B5EF4-FFF2-40B4-BE49-F238E27FC236}">
                    <a16:creationId xmlns:a16="http://schemas.microsoft.com/office/drawing/2014/main" id="{6DF53857-798F-4CD8-9964-B48AC0B6DB52}"/>
                  </a:ext>
                </a:extLst>
              </p:cNvPr>
              <p:cNvSpPr txBox="1"/>
              <p:nvPr/>
            </p:nvSpPr>
            <p:spPr>
              <a:xfrm>
                <a:off x="691631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用户</a:t>
                </a:r>
                <a:endParaRPr lang="en-GB" sz="2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5" name="TextBox 37">
                <a:extLst>
                  <a:ext uri="{FF2B5EF4-FFF2-40B4-BE49-F238E27FC236}">
                    <a16:creationId xmlns:a16="http://schemas.microsoft.com/office/drawing/2014/main" id="{EE6C5589-FBF3-42B5-A090-75DA35D109BA}"/>
                  </a:ext>
                </a:extLst>
              </p:cNvPr>
              <p:cNvSpPr txBox="1"/>
              <p:nvPr/>
            </p:nvSpPr>
            <p:spPr>
              <a:xfrm>
                <a:off x="7836457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5B9BD5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钱包</a:t>
                </a:r>
                <a:endParaRPr lang="en-GB" sz="2400" b="1" dirty="0">
                  <a:solidFill>
                    <a:srgbClr val="5B9BD5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6" name="TextBox 38">
                <a:extLst>
                  <a:ext uri="{FF2B5EF4-FFF2-40B4-BE49-F238E27FC236}">
                    <a16:creationId xmlns:a16="http://schemas.microsoft.com/office/drawing/2014/main" id="{C8FF4A74-0E7B-4A25-A029-C88F1B50C9F0}"/>
                  </a:ext>
                </a:extLst>
              </p:cNvPr>
              <p:cNvSpPr txBox="1"/>
              <p:nvPr/>
            </p:nvSpPr>
            <p:spPr>
              <a:xfrm>
                <a:off x="8822732" y="3429000"/>
                <a:ext cx="80021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70AD47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汽车</a:t>
                </a:r>
                <a:endParaRPr lang="en-GB" sz="2400" b="1" dirty="0">
                  <a:solidFill>
                    <a:srgbClr val="70AD4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3" name="Rectangle 1436">
            <a:extLst>
              <a:ext uri="{FF2B5EF4-FFF2-40B4-BE49-F238E27FC236}">
                <a16:creationId xmlns:a16="http://schemas.microsoft.com/office/drawing/2014/main" id="{39063177-EF19-4876-B43A-2701F72637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567" y="3060792"/>
            <a:ext cx="4770106" cy="28777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从线下加油场景切入，形成精准用户的高频使用流量入口，围绕</a:t>
            </a:r>
            <a:r>
              <a:rPr lang="zh-CN" altLang="en-US" sz="18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用户、钱包、汽车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构建体系化的服务体系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丰富用户的应用场景，为用户提供优质、贴心的综合服务内容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构建属于冠德陆陆畅的车生活业务生态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D0C4D23-275B-438A-BC6B-80DFA30DB6F3}"/>
              </a:ext>
            </a:extLst>
          </p:cNvPr>
          <p:cNvSpPr txBox="1"/>
          <p:nvPr/>
        </p:nvSpPr>
        <p:spPr>
          <a:xfrm>
            <a:off x="7443684" y="3470670"/>
            <a:ext cx="615681" cy="16738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801" dirty="0">
                <a:solidFill>
                  <a:srgbClr val="E7E6E6">
                    <a:lumMod val="1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加油场景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210FB2B-0B1F-4E67-8D2B-FE336A37966A}"/>
              </a:ext>
            </a:extLst>
          </p:cNvPr>
          <p:cNvGrpSpPr/>
          <p:nvPr/>
        </p:nvGrpSpPr>
        <p:grpSpPr>
          <a:xfrm>
            <a:off x="8787010" y="3976619"/>
            <a:ext cx="2324659" cy="2260298"/>
            <a:chOff x="8787010" y="3976619"/>
            <a:chExt cx="2324659" cy="2260298"/>
          </a:xfrm>
        </p:grpSpPr>
        <p:grpSp>
          <p:nvGrpSpPr>
            <p:cNvPr id="45" name="Group 6">
              <a:extLst>
                <a:ext uri="{FF2B5EF4-FFF2-40B4-BE49-F238E27FC236}">
                  <a16:creationId xmlns:a16="http://schemas.microsoft.com/office/drawing/2014/main" id="{68B64718-904E-4952-BB04-DE6771D2F095}"/>
                </a:ext>
              </a:extLst>
            </p:cNvPr>
            <p:cNvGrpSpPr/>
            <p:nvPr/>
          </p:nvGrpSpPr>
          <p:grpSpPr>
            <a:xfrm>
              <a:off x="8787010" y="3976619"/>
              <a:ext cx="2324659" cy="2260298"/>
              <a:chOff x="838200" y="1981200"/>
              <a:chExt cx="2408238" cy="2341563"/>
            </a:xfrm>
          </p:grpSpPr>
          <p:sp>
            <p:nvSpPr>
              <p:cNvPr id="46" name="Freeform 5">
                <a:extLst>
                  <a:ext uri="{FF2B5EF4-FFF2-40B4-BE49-F238E27FC236}">
                    <a16:creationId xmlns:a16="http://schemas.microsoft.com/office/drawing/2014/main" id="{A1327728-7B4D-4873-98F3-0242F96959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  <a:close/>
                  </a:path>
                </a:pathLst>
              </a:custGeom>
              <a:solidFill>
                <a:srgbClr val="C03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7" name="Freeform 6">
                <a:extLst>
                  <a:ext uri="{FF2B5EF4-FFF2-40B4-BE49-F238E27FC236}">
                    <a16:creationId xmlns:a16="http://schemas.microsoft.com/office/drawing/2014/main" id="{6347A182-F672-4E70-8A55-9B8929698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8200" y="2432050"/>
                <a:ext cx="1265238" cy="1020763"/>
              </a:xfrm>
              <a:custGeom>
                <a:avLst/>
                <a:gdLst>
                  <a:gd name="T0" fmla="*/ 141 w 797"/>
                  <a:gd name="T1" fmla="*/ 643 h 643"/>
                  <a:gd name="T2" fmla="*/ 107 w 797"/>
                  <a:gd name="T3" fmla="*/ 603 h 643"/>
                  <a:gd name="T4" fmla="*/ 73 w 797"/>
                  <a:gd name="T5" fmla="*/ 560 h 643"/>
                  <a:gd name="T6" fmla="*/ 40 w 797"/>
                  <a:gd name="T7" fmla="*/ 502 h 643"/>
                  <a:gd name="T8" fmla="*/ 13 w 797"/>
                  <a:gd name="T9" fmla="*/ 432 h 643"/>
                  <a:gd name="T10" fmla="*/ 2 w 797"/>
                  <a:gd name="T11" fmla="*/ 375 h 643"/>
                  <a:gd name="T12" fmla="*/ 0 w 797"/>
                  <a:gd name="T13" fmla="*/ 334 h 643"/>
                  <a:gd name="T14" fmla="*/ 4 w 797"/>
                  <a:gd name="T15" fmla="*/ 293 h 643"/>
                  <a:gd name="T16" fmla="*/ 15 w 797"/>
                  <a:gd name="T17" fmla="*/ 249 h 643"/>
                  <a:gd name="T18" fmla="*/ 34 w 797"/>
                  <a:gd name="T19" fmla="*/ 206 h 643"/>
                  <a:gd name="T20" fmla="*/ 45 w 797"/>
                  <a:gd name="T21" fmla="*/ 183 h 643"/>
                  <a:gd name="T22" fmla="*/ 83 w 797"/>
                  <a:gd name="T23" fmla="*/ 134 h 643"/>
                  <a:gd name="T24" fmla="*/ 128 w 797"/>
                  <a:gd name="T25" fmla="*/ 95 h 643"/>
                  <a:gd name="T26" fmla="*/ 179 w 797"/>
                  <a:gd name="T27" fmla="*/ 63 h 643"/>
                  <a:gd name="T28" fmla="*/ 237 w 797"/>
                  <a:gd name="T29" fmla="*/ 40 h 643"/>
                  <a:gd name="T30" fmla="*/ 298 w 797"/>
                  <a:gd name="T31" fmla="*/ 21 h 643"/>
                  <a:gd name="T32" fmla="*/ 360 w 797"/>
                  <a:gd name="T33" fmla="*/ 10 h 643"/>
                  <a:gd name="T34" fmla="*/ 424 w 797"/>
                  <a:gd name="T35" fmla="*/ 4 h 643"/>
                  <a:gd name="T36" fmla="*/ 548 w 797"/>
                  <a:gd name="T37" fmla="*/ 2 h 643"/>
                  <a:gd name="T38" fmla="*/ 657 w 797"/>
                  <a:gd name="T39" fmla="*/ 10 h 643"/>
                  <a:gd name="T40" fmla="*/ 772 w 797"/>
                  <a:gd name="T41" fmla="*/ 29 h 643"/>
                  <a:gd name="T42" fmla="*/ 797 w 797"/>
                  <a:gd name="T43" fmla="*/ 34 h 643"/>
                  <a:gd name="T44" fmla="*/ 748 w 797"/>
                  <a:gd name="T45" fmla="*/ 36 h 643"/>
                  <a:gd name="T46" fmla="*/ 695 w 797"/>
                  <a:gd name="T47" fmla="*/ 44 h 643"/>
                  <a:gd name="T48" fmla="*/ 627 w 797"/>
                  <a:gd name="T49" fmla="*/ 57 h 643"/>
                  <a:gd name="T50" fmla="*/ 554 w 797"/>
                  <a:gd name="T51" fmla="*/ 81 h 643"/>
                  <a:gd name="T52" fmla="*/ 475 w 797"/>
                  <a:gd name="T53" fmla="*/ 117 h 643"/>
                  <a:gd name="T54" fmla="*/ 398 w 797"/>
                  <a:gd name="T55" fmla="*/ 170 h 643"/>
                  <a:gd name="T56" fmla="*/ 362 w 797"/>
                  <a:gd name="T57" fmla="*/ 202 h 643"/>
                  <a:gd name="T58" fmla="*/ 328 w 797"/>
                  <a:gd name="T59" fmla="*/ 240 h 643"/>
                  <a:gd name="T60" fmla="*/ 305 w 797"/>
                  <a:gd name="T61" fmla="*/ 268 h 643"/>
                  <a:gd name="T62" fmla="*/ 264 w 797"/>
                  <a:gd name="T63" fmla="*/ 332 h 643"/>
                  <a:gd name="T64" fmla="*/ 230 w 797"/>
                  <a:gd name="T65" fmla="*/ 398 h 643"/>
                  <a:gd name="T66" fmla="*/ 188 w 797"/>
                  <a:gd name="T67" fmla="*/ 496 h 643"/>
                  <a:gd name="T68" fmla="*/ 153 w 797"/>
                  <a:gd name="T69" fmla="*/ 600 h 6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97" h="643">
                    <a:moveTo>
                      <a:pt x="141" y="643"/>
                    </a:moveTo>
                    <a:lnTo>
                      <a:pt x="141" y="643"/>
                    </a:lnTo>
                    <a:lnTo>
                      <a:pt x="132" y="632"/>
                    </a:lnTo>
                    <a:lnTo>
                      <a:pt x="107" y="603"/>
                    </a:lnTo>
                    <a:lnTo>
                      <a:pt x="90" y="583"/>
                    </a:lnTo>
                    <a:lnTo>
                      <a:pt x="73" y="560"/>
                    </a:lnTo>
                    <a:lnTo>
                      <a:pt x="57" y="532"/>
                    </a:lnTo>
                    <a:lnTo>
                      <a:pt x="40" y="502"/>
                    </a:lnTo>
                    <a:lnTo>
                      <a:pt x="26" y="468"/>
                    </a:lnTo>
                    <a:lnTo>
                      <a:pt x="13" y="432"/>
                    </a:lnTo>
                    <a:lnTo>
                      <a:pt x="4" y="394"/>
                    </a:lnTo>
                    <a:lnTo>
                      <a:pt x="2" y="375"/>
                    </a:lnTo>
                    <a:lnTo>
                      <a:pt x="0" y="355"/>
                    </a:lnTo>
                    <a:lnTo>
                      <a:pt x="0" y="334"/>
                    </a:lnTo>
                    <a:lnTo>
                      <a:pt x="2" y="313"/>
                    </a:lnTo>
                    <a:lnTo>
                      <a:pt x="4" y="293"/>
                    </a:lnTo>
                    <a:lnTo>
                      <a:pt x="9" y="272"/>
                    </a:lnTo>
                    <a:lnTo>
                      <a:pt x="15" y="249"/>
                    </a:lnTo>
                    <a:lnTo>
                      <a:pt x="23" y="228"/>
                    </a:lnTo>
                    <a:lnTo>
                      <a:pt x="34" y="206"/>
                    </a:lnTo>
                    <a:lnTo>
                      <a:pt x="45" y="183"/>
                    </a:lnTo>
                    <a:lnTo>
                      <a:pt x="45" y="183"/>
                    </a:lnTo>
                    <a:lnTo>
                      <a:pt x="64" y="159"/>
                    </a:lnTo>
                    <a:lnTo>
                      <a:pt x="83" y="134"/>
                    </a:lnTo>
                    <a:lnTo>
                      <a:pt x="104" y="114"/>
                    </a:lnTo>
                    <a:lnTo>
                      <a:pt x="128" y="95"/>
                    </a:lnTo>
                    <a:lnTo>
                      <a:pt x="153" y="78"/>
                    </a:lnTo>
                    <a:lnTo>
                      <a:pt x="179" y="63"/>
                    </a:lnTo>
                    <a:lnTo>
                      <a:pt x="207" y="49"/>
                    </a:lnTo>
                    <a:lnTo>
                      <a:pt x="237" y="40"/>
                    </a:lnTo>
                    <a:lnTo>
                      <a:pt x="266" y="29"/>
                    </a:lnTo>
                    <a:lnTo>
                      <a:pt x="298" y="21"/>
                    </a:lnTo>
                    <a:lnTo>
                      <a:pt x="328" y="16"/>
                    </a:lnTo>
                    <a:lnTo>
                      <a:pt x="360" y="10"/>
                    </a:lnTo>
                    <a:lnTo>
                      <a:pt x="392" y="6"/>
                    </a:lnTo>
                    <a:lnTo>
                      <a:pt x="424" y="4"/>
                    </a:lnTo>
                    <a:lnTo>
                      <a:pt x="486" y="0"/>
                    </a:lnTo>
                    <a:lnTo>
                      <a:pt x="548" y="2"/>
                    </a:lnTo>
                    <a:lnTo>
                      <a:pt x="605" y="6"/>
                    </a:lnTo>
                    <a:lnTo>
                      <a:pt x="657" y="10"/>
                    </a:lnTo>
                    <a:lnTo>
                      <a:pt x="705" y="17"/>
                    </a:lnTo>
                    <a:lnTo>
                      <a:pt x="772" y="29"/>
                    </a:lnTo>
                    <a:lnTo>
                      <a:pt x="797" y="34"/>
                    </a:lnTo>
                    <a:lnTo>
                      <a:pt x="797" y="34"/>
                    </a:lnTo>
                    <a:lnTo>
                      <a:pt x="784" y="34"/>
                    </a:lnTo>
                    <a:lnTo>
                      <a:pt x="748" y="36"/>
                    </a:lnTo>
                    <a:lnTo>
                      <a:pt x="723" y="38"/>
                    </a:lnTo>
                    <a:lnTo>
                      <a:pt x="695" y="44"/>
                    </a:lnTo>
                    <a:lnTo>
                      <a:pt x="663" y="49"/>
                    </a:lnTo>
                    <a:lnTo>
                      <a:pt x="627" y="57"/>
                    </a:lnTo>
                    <a:lnTo>
                      <a:pt x="592" y="68"/>
                    </a:lnTo>
                    <a:lnTo>
                      <a:pt x="554" y="81"/>
                    </a:lnTo>
                    <a:lnTo>
                      <a:pt x="514" y="97"/>
                    </a:lnTo>
                    <a:lnTo>
                      <a:pt x="475" y="117"/>
                    </a:lnTo>
                    <a:lnTo>
                      <a:pt x="435" y="142"/>
                    </a:lnTo>
                    <a:lnTo>
                      <a:pt x="398" y="170"/>
                    </a:lnTo>
                    <a:lnTo>
                      <a:pt x="379" y="185"/>
                    </a:lnTo>
                    <a:lnTo>
                      <a:pt x="362" y="202"/>
                    </a:lnTo>
                    <a:lnTo>
                      <a:pt x="343" y="219"/>
                    </a:lnTo>
                    <a:lnTo>
                      <a:pt x="328" y="240"/>
                    </a:lnTo>
                    <a:lnTo>
                      <a:pt x="328" y="240"/>
                    </a:lnTo>
                    <a:lnTo>
                      <a:pt x="305" y="268"/>
                    </a:lnTo>
                    <a:lnTo>
                      <a:pt x="284" y="298"/>
                    </a:lnTo>
                    <a:lnTo>
                      <a:pt x="264" y="332"/>
                    </a:lnTo>
                    <a:lnTo>
                      <a:pt x="247" y="364"/>
                    </a:lnTo>
                    <a:lnTo>
                      <a:pt x="230" y="398"/>
                    </a:lnTo>
                    <a:lnTo>
                      <a:pt x="215" y="432"/>
                    </a:lnTo>
                    <a:lnTo>
                      <a:pt x="188" y="496"/>
                    </a:lnTo>
                    <a:lnTo>
                      <a:pt x="168" y="554"/>
                    </a:lnTo>
                    <a:lnTo>
                      <a:pt x="153" y="600"/>
                    </a:lnTo>
                    <a:lnTo>
                      <a:pt x="141" y="64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8" name="Freeform 7">
                <a:extLst>
                  <a:ext uri="{FF2B5EF4-FFF2-40B4-BE49-F238E27FC236}">
                    <a16:creationId xmlns:a16="http://schemas.microsoft.com/office/drawing/2014/main" id="{1289E53E-171F-49CA-BDF5-3D4913882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  <a:close/>
                  </a:path>
                </a:pathLst>
              </a:custGeom>
              <a:solidFill>
                <a:srgbClr val="F39C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49" name="Freeform 8">
                <a:extLst>
                  <a:ext uri="{FF2B5EF4-FFF2-40B4-BE49-F238E27FC236}">
                    <a16:creationId xmlns:a16="http://schemas.microsoft.com/office/drawing/2014/main" id="{C42D77F4-4510-401E-9184-D9F9F833A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7650" y="1981200"/>
                <a:ext cx="1239838" cy="1073150"/>
              </a:xfrm>
              <a:custGeom>
                <a:avLst/>
                <a:gdLst>
                  <a:gd name="T0" fmla="*/ 0 w 781"/>
                  <a:gd name="T1" fmla="*/ 241 h 676"/>
                  <a:gd name="T2" fmla="*/ 26 w 781"/>
                  <a:gd name="T3" fmla="*/ 196 h 676"/>
                  <a:gd name="T4" fmla="*/ 58 w 781"/>
                  <a:gd name="T5" fmla="*/ 151 h 676"/>
                  <a:gd name="T6" fmla="*/ 103 w 781"/>
                  <a:gd name="T7" fmla="*/ 102 h 676"/>
                  <a:gd name="T8" fmla="*/ 160 w 781"/>
                  <a:gd name="T9" fmla="*/ 55 h 676"/>
                  <a:gd name="T10" fmla="*/ 211 w 781"/>
                  <a:gd name="T11" fmla="*/ 26 h 676"/>
                  <a:gd name="T12" fmla="*/ 250 w 781"/>
                  <a:gd name="T13" fmla="*/ 11 h 676"/>
                  <a:gd name="T14" fmla="*/ 290 w 781"/>
                  <a:gd name="T15" fmla="*/ 2 h 676"/>
                  <a:gd name="T16" fmla="*/ 335 w 781"/>
                  <a:gd name="T17" fmla="*/ 0 h 676"/>
                  <a:gd name="T18" fmla="*/ 382 w 781"/>
                  <a:gd name="T19" fmla="*/ 4 h 676"/>
                  <a:gd name="T20" fmla="*/ 407 w 781"/>
                  <a:gd name="T21" fmla="*/ 8 h 676"/>
                  <a:gd name="T22" fmla="*/ 465 w 781"/>
                  <a:gd name="T23" fmla="*/ 28 h 676"/>
                  <a:gd name="T24" fmla="*/ 516 w 781"/>
                  <a:gd name="T25" fmla="*/ 58 h 676"/>
                  <a:gd name="T26" fmla="*/ 563 w 781"/>
                  <a:gd name="T27" fmla="*/ 98 h 676"/>
                  <a:gd name="T28" fmla="*/ 603 w 781"/>
                  <a:gd name="T29" fmla="*/ 145 h 676"/>
                  <a:gd name="T30" fmla="*/ 638 w 781"/>
                  <a:gd name="T31" fmla="*/ 198 h 676"/>
                  <a:gd name="T32" fmla="*/ 668 w 781"/>
                  <a:gd name="T33" fmla="*/ 254 h 676"/>
                  <a:gd name="T34" fmla="*/ 695 w 781"/>
                  <a:gd name="T35" fmla="*/ 313 h 676"/>
                  <a:gd name="T36" fmla="*/ 734 w 781"/>
                  <a:gd name="T37" fmla="*/ 430 h 676"/>
                  <a:gd name="T38" fmla="*/ 761 w 781"/>
                  <a:gd name="T39" fmla="*/ 537 h 676"/>
                  <a:gd name="T40" fmla="*/ 780 w 781"/>
                  <a:gd name="T41" fmla="*/ 652 h 676"/>
                  <a:gd name="T42" fmla="*/ 781 w 781"/>
                  <a:gd name="T43" fmla="*/ 676 h 676"/>
                  <a:gd name="T44" fmla="*/ 765 w 781"/>
                  <a:gd name="T45" fmla="*/ 631 h 676"/>
                  <a:gd name="T46" fmla="*/ 742 w 781"/>
                  <a:gd name="T47" fmla="*/ 582 h 676"/>
                  <a:gd name="T48" fmla="*/ 708 w 781"/>
                  <a:gd name="T49" fmla="*/ 522 h 676"/>
                  <a:gd name="T50" fmla="*/ 661 w 781"/>
                  <a:gd name="T51" fmla="*/ 458 h 676"/>
                  <a:gd name="T52" fmla="*/ 603 w 781"/>
                  <a:gd name="T53" fmla="*/ 396 h 676"/>
                  <a:gd name="T54" fmla="*/ 529 w 781"/>
                  <a:gd name="T55" fmla="*/ 339 h 676"/>
                  <a:gd name="T56" fmla="*/ 488 w 781"/>
                  <a:gd name="T57" fmla="*/ 313 h 676"/>
                  <a:gd name="T58" fmla="*/ 440 w 781"/>
                  <a:gd name="T59" fmla="*/ 292 h 676"/>
                  <a:gd name="T60" fmla="*/ 407 w 781"/>
                  <a:gd name="T61" fmla="*/ 281 h 676"/>
                  <a:gd name="T62" fmla="*/ 333 w 781"/>
                  <a:gd name="T63" fmla="*/ 262 h 676"/>
                  <a:gd name="T64" fmla="*/ 260 w 781"/>
                  <a:gd name="T65" fmla="*/ 249 h 676"/>
                  <a:gd name="T66" fmla="*/ 154 w 781"/>
                  <a:gd name="T67" fmla="*/ 241 h 676"/>
                  <a:gd name="T68" fmla="*/ 45 w 781"/>
                  <a:gd name="T69" fmla="*/ 239 h 6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81" h="676">
                    <a:moveTo>
                      <a:pt x="0" y="241"/>
                    </a:moveTo>
                    <a:lnTo>
                      <a:pt x="0" y="241"/>
                    </a:lnTo>
                    <a:lnTo>
                      <a:pt x="7" y="228"/>
                    </a:lnTo>
                    <a:lnTo>
                      <a:pt x="26" y="196"/>
                    </a:lnTo>
                    <a:lnTo>
                      <a:pt x="41" y="175"/>
                    </a:lnTo>
                    <a:lnTo>
                      <a:pt x="58" y="151"/>
                    </a:lnTo>
                    <a:lnTo>
                      <a:pt x="79" y="126"/>
                    </a:lnTo>
                    <a:lnTo>
                      <a:pt x="103" y="102"/>
                    </a:lnTo>
                    <a:lnTo>
                      <a:pt x="130" y="77"/>
                    </a:lnTo>
                    <a:lnTo>
                      <a:pt x="160" y="55"/>
                    </a:lnTo>
                    <a:lnTo>
                      <a:pt x="194" y="34"/>
                    </a:lnTo>
                    <a:lnTo>
                      <a:pt x="211" y="26"/>
                    </a:lnTo>
                    <a:lnTo>
                      <a:pt x="229" y="19"/>
                    </a:lnTo>
                    <a:lnTo>
                      <a:pt x="250" y="11"/>
                    </a:lnTo>
                    <a:lnTo>
                      <a:pt x="269" y="6"/>
                    </a:lnTo>
                    <a:lnTo>
                      <a:pt x="290" y="2"/>
                    </a:lnTo>
                    <a:lnTo>
                      <a:pt x="312" y="0"/>
                    </a:lnTo>
                    <a:lnTo>
                      <a:pt x="335" y="0"/>
                    </a:lnTo>
                    <a:lnTo>
                      <a:pt x="358" y="0"/>
                    </a:lnTo>
                    <a:lnTo>
                      <a:pt x="382" y="4"/>
                    </a:lnTo>
                    <a:lnTo>
                      <a:pt x="407" y="8"/>
                    </a:lnTo>
                    <a:lnTo>
                      <a:pt x="407" y="8"/>
                    </a:lnTo>
                    <a:lnTo>
                      <a:pt x="437" y="17"/>
                    </a:lnTo>
                    <a:lnTo>
                      <a:pt x="465" y="28"/>
                    </a:lnTo>
                    <a:lnTo>
                      <a:pt x="491" y="41"/>
                    </a:lnTo>
                    <a:lnTo>
                      <a:pt x="516" y="58"/>
                    </a:lnTo>
                    <a:lnTo>
                      <a:pt x="540" y="77"/>
                    </a:lnTo>
                    <a:lnTo>
                      <a:pt x="563" y="98"/>
                    </a:lnTo>
                    <a:lnTo>
                      <a:pt x="584" y="121"/>
                    </a:lnTo>
                    <a:lnTo>
                      <a:pt x="603" y="145"/>
                    </a:lnTo>
                    <a:lnTo>
                      <a:pt x="621" y="170"/>
                    </a:lnTo>
                    <a:lnTo>
                      <a:pt x="638" y="198"/>
                    </a:lnTo>
                    <a:lnTo>
                      <a:pt x="655" y="224"/>
                    </a:lnTo>
                    <a:lnTo>
                      <a:pt x="668" y="254"/>
                    </a:lnTo>
                    <a:lnTo>
                      <a:pt x="684" y="283"/>
                    </a:lnTo>
                    <a:lnTo>
                      <a:pt x="695" y="313"/>
                    </a:lnTo>
                    <a:lnTo>
                      <a:pt x="717" y="371"/>
                    </a:lnTo>
                    <a:lnTo>
                      <a:pt x="734" y="430"/>
                    </a:lnTo>
                    <a:lnTo>
                      <a:pt x="749" y="486"/>
                    </a:lnTo>
                    <a:lnTo>
                      <a:pt x="761" y="537"/>
                    </a:lnTo>
                    <a:lnTo>
                      <a:pt x="768" y="584"/>
                    </a:lnTo>
                    <a:lnTo>
                      <a:pt x="780" y="652"/>
                    </a:lnTo>
                    <a:lnTo>
                      <a:pt x="781" y="676"/>
                    </a:lnTo>
                    <a:lnTo>
                      <a:pt x="781" y="676"/>
                    </a:lnTo>
                    <a:lnTo>
                      <a:pt x="778" y="665"/>
                    </a:lnTo>
                    <a:lnTo>
                      <a:pt x="765" y="631"/>
                    </a:lnTo>
                    <a:lnTo>
                      <a:pt x="755" y="609"/>
                    </a:lnTo>
                    <a:lnTo>
                      <a:pt x="742" y="582"/>
                    </a:lnTo>
                    <a:lnTo>
                      <a:pt x="725" y="554"/>
                    </a:lnTo>
                    <a:lnTo>
                      <a:pt x="708" y="522"/>
                    </a:lnTo>
                    <a:lnTo>
                      <a:pt x="685" y="492"/>
                    </a:lnTo>
                    <a:lnTo>
                      <a:pt x="661" y="458"/>
                    </a:lnTo>
                    <a:lnTo>
                      <a:pt x="633" y="426"/>
                    </a:lnTo>
                    <a:lnTo>
                      <a:pt x="603" y="396"/>
                    </a:lnTo>
                    <a:lnTo>
                      <a:pt x="567" y="365"/>
                    </a:lnTo>
                    <a:lnTo>
                      <a:pt x="529" y="339"/>
                    </a:lnTo>
                    <a:lnTo>
                      <a:pt x="508" y="326"/>
                    </a:lnTo>
                    <a:lnTo>
                      <a:pt x="488" y="313"/>
                    </a:lnTo>
                    <a:lnTo>
                      <a:pt x="465" y="303"/>
                    </a:lnTo>
                    <a:lnTo>
                      <a:pt x="440" y="292"/>
                    </a:lnTo>
                    <a:lnTo>
                      <a:pt x="440" y="292"/>
                    </a:lnTo>
                    <a:lnTo>
                      <a:pt x="407" y="281"/>
                    </a:lnTo>
                    <a:lnTo>
                      <a:pt x="371" y="269"/>
                    </a:lnTo>
                    <a:lnTo>
                      <a:pt x="333" y="262"/>
                    </a:lnTo>
                    <a:lnTo>
                      <a:pt x="297" y="254"/>
                    </a:lnTo>
                    <a:lnTo>
                      <a:pt x="260" y="249"/>
                    </a:lnTo>
                    <a:lnTo>
                      <a:pt x="224" y="245"/>
                    </a:lnTo>
                    <a:lnTo>
                      <a:pt x="154" y="241"/>
                    </a:lnTo>
                    <a:lnTo>
                      <a:pt x="92" y="239"/>
                    </a:lnTo>
                    <a:lnTo>
                      <a:pt x="45" y="239"/>
                    </a:lnTo>
                    <a:lnTo>
                      <a:pt x="0" y="24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0" name="Freeform 9">
                <a:extLst>
                  <a:ext uri="{FF2B5EF4-FFF2-40B4-BE49-F238E27FC236}">
                    <a16:creationId xmlns:a16="http://schemas.microsoft.com/office/drawing/2014/main" id="{EC7F0042-08FA-48A0-ADCC-810FF48B6D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  <a:close/>
                  </a:path>
                </a:pathLst>
              </a:custGeom>
              <a:solidFill>
                <a:srgbClr val="16A08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1" name="Freeform 10">
                <a:extLst>
                  <a:ext uri="{FF2B5EF4-FFF2-40B4-BE49-F238E27FC236}">
                    <a16:creationId xmlns:a16="http://schemas.microsoft.com/office/drawing/2014/main" id="{47FA1F1A-7461-4C13-8799-F8DB3DF39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7763" y="2459038"/>
                <a:ext cx="828675" cy="1393825"/>
              </a:xfrm>
              <a:custGeom>
                <a:avLst/>
                <a:gdLst>
                  <a:gd name="T0" fmla="*/ 173 w 522"/>
                  <a:gd name="T1" fmla="*/ 0 h 878"/>
                  <a:gd name="T2" fmla="*/ 224 w 522"/>
                  <a:gd name="T3" fmla="*/ 12 h 878"/>
                  <a:gd name="T4" fmla="*/ 277 w 522"/>
                  <a:gd name="T5" fmla="*/ 29 h 878"/>
                  <a:gd name="T6" fmla="*/ 339 w 522"/>
                  <a:gd name="T7" fmla="*/ 55 h 878"/>
                  <a:gd name="T8" fmla="*/ 401 w 522"/>
                  <a:gd name="T9" fmla="*/ 95 h 878"/>
                  <a:gd name="T10" fmla="*/ 444 w 522"/>
                  <a:gd name="T11" fmla="*/ 134 h 878"/>
                  <a:gd name="T12" fmla="*/ 469 w 522"/>
                  <a:gd name="T13" fmla="*/ 166 h 878"/>
                  <a:gd name="T14" fmla="*/ 490 w 522"/>
                  <a:gd name="T15" fmla="*/ 204 h 878"/>
                  <a:gd name="T16" fmla="*/ 507 w 522"/>
                  <a:gd name="T17" fmla="*/ 243 h 878"/>
                  <a:gd name="T18" fmla="*/ 518 w 522"/>
                  <a:gd name="T19" fmla="*/ 291 h 878"/>
                  <a:gd name="T20" fmla="*/ 522 w 522"/>
                  <a:gd name="T21" fmla="*/ 315 h 878"/>
                  <a:gd name="T22" fmla="*/ 520 w 522"/>
                  <a:gd name="T23" fmla="*/ 377 h 878"/>
                  <a:gd name="T24" fmla="*/ 507 w 522"/>
                  <a:gd name="T25" fmla="*/ 436 h 878"/>
                  <a:gd name="T26" fmla="*/ 484 w 522"/>
                  <a:gd name="T27" fmla="*/ 492 h 878"/>
                  <a:gd name="T28" fmla="*/ 452 w 522"/>
                  <a:gd name="T29" fmla="*/ 545 h 878"/>
                  <a:gd name="T30" fmla="*/ 412 w 522"/>
                  <a:gd name="T31" fmla="*/ 594 h 878"/>
                  <a:gd name="T32" fmla="*/ 369 w 522"/>
                  <a:gd name="T33" fmla="*/ 641 h 878"/>
                  <a:gd name="T34" fmla="*/ 320 w 522"/>
                  <a:gd name="T35" fmla="*/ 684 h 878"/>
                  <a:gd name="T36" fmla="*/ 222 w 522"/>
                  <a:gd name="T37" fmla="*/ 758 h 878"/>
                  <a:gd name="T38" fmla="*/ 128 w 522"/>
                  <a:gd name="T39" fmla="*/ 816 h 878"/>
                  <a:gd name="T40" fmla="*/ 24 w 522"/>
                  <a:gd name="T41" fmla="*/ 869 h 878"/>
                  <a:gd name="T42" fmla="*/ 0 w 522"/>
                  <a:gd name="T43" fmla="*/ 878 h 878"/>
                  <a:gd name="T44" fmla="*/ 39 w 522"/>
                  <a:gd name="T45" fmla="*/ 848 h 878"/>
                  <a:gd name="T46" fmla="*/ 79 w 522"/>
                  <a:gd name="T47" fmla="*/ 811 h 878"/>
                  <a:gd name="T48" fmla="*/ 124 w 522"/>
                  <a:gd name="T49" fmla="*/ 760 h 878"/>
                  <a:gd name="T50" fmla="*/ 171 w 522"/>
                  <a:gd name="T51" fmla="*/ 698 h 878"/>
                  <a:gd name="T52" fmla="*/ 213 w 522"/>
                  <a:gd name="T53" fmla="*/ 620 h 878"/>
                  <a:gd name="T54" fmla="*/ 245 w 522"/>
                  <a:gd name="T55" fmla="*/ 534 h 878"/>
                  <a:gd name="T56" fmla="*/ 256 w 522"/>
                  <a:gd name="T57" fmla="*/ 487 h 878"/>
                  <a:gd name="T58" fmla="*/ 262 w 522"/>
                  <a:gd name="T59" fmla="*/ 436 h 878"/>
                  <a:gd name="T60" fmla="*/ 262 w 522"/>
                  <a:gd name="T61" fmla="*/ 400 h 878"/>
                  <a:gd name="T62" fmla="*/ 258 w 522"/>
                  <a:gd name="T63" fmla="*/ 324 h 878"/>
                  <a:gd name="T64" fmla="*/ 247 w 522"/>
                  <a:gd name="T65" fmla="*/ 249 h 878"/>
                  <a:gd name="T66" fmla="*/ 222 w 522"/>
                  <a:gd name="T67" fmla="*/ 146 h 878"/>
                  <a:gd name="T68" fmla="*/ 188 w 522"/>
                  <a:gd name="T69" fmla="*/ 42 h 8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22" h="878">
                    <a:moveTo>
                      <a:pt x="173" y="0"/>
                    </a:moveTo>
                    <a:lnTo>
                      <a:pt x="173" y="0"/>
                    </a:lnTo>
                    <a:lnTo>
                      <a:pt x="188" y="2"/>
                    </a:lnTo>
                    <a:lnTo>
                      <a:pt x="224" y="12"/>
                    </a:lnTo>
                    <a:lnTo>
                      <a:pt x="250" y="19"/>
                    </a:lnTo>
                    <a:lnTo>
                      <a:pt x="277" y="29"/>
                    </a:lnTo>
                    <a:lnTo>
                      <a:pt x="307" y="40"/>
                    </a:lnTo>
                    <a:lnTo>
                      <a:pt x="339" y="55"/>
                    </a:lnTo>
                    <a:lnTo>
                      <a:pt x="371" y="74"/>
                    </a:lnTo>
                    <a:lnTo>
                      <a:pt x="401" y="95"/>
                    </a:lnTo>
                    <a:lnTo>
                      <a:pt x="429" y="121"/>
                    </a:lnTo>
                    <a:lnTo>
                      <a:pt x="444" y="134"/>
                    </a:lnTo>
                    <a:lnTo>
                      <a:pt x="458" y="151"/>
                    </a:lnTo>
                    <a:lnTo>
                      <a:pt x="469" y="166"/>
                    </a:lnTo>
                    <a:lnTo>
                      <a:pt x="480" y="185"/>
                    </a:lnTo>
                    <a:lnTo>
                      <a:pt x="490" y="204"/>
                    </a:lnTo>
                    <a:lnTo>
                      <a:pt x="499" y="223"/>
                    </a:lnTo>
                    <a:lnTo>
                      <a:pt x="507" y="243"/>
                    </a:lnTo>
                    <a:lnTo>
                      <a:pt x="512" y="266"/>
                    </a:lnTo>
                    <a:lnTo>
                      <a:pt x="518" y="291"/>
                    </a:lnTo>
                    <a:lnTo>
                      <a:pt x="522" y="315"/>
                    </a:lnTo>
                    <a:lnTo>
                      <a:pt x="522" y="315"/>
                    </a:lnTo>
                    <a:lnTo>
                      <a:pt x="522" y="347"/>
                    </a:lnTo>
                    <a:lnTo>
                      <a:pt x="520" y="377"/>
                    </a:lnTo>
                    <a:lnTo>
                      <a:pt x="514" y="407"/>
                    </a:lnTo>
                    <a:lnTo>
                      <a:pt x="507" y="436"/>
                    </a:lnTo>
                    <a:lnTo>
                      <a:pt x="495" y="464"/>
                    </a:lnTo>
                    <a:lnTo>
                      <a:pt x="484" y="492"/>
                    </a:lnTo>
                    <a:lnTo>
                      <a:pt x="469" y="519"/>
                    </a:lnTo>
                    <a:lnTo>
                      <a:pt x="452" y="545"/>
                    </a:lnTo>
                    <a:lnTo>
                      <a:pt x="433" y="569"/>
                    </a:lnTo>
                    <a:lnTo>
                      <a:pt x="412" y="594"/>
                    </a:lnTo>
                    <a:lnTo>
                      <a:pt x="392" y="618"/>
                    </a:lnTo>
                    <a:lnTo>
                      <a:pt x="369" y="641"/>
                    </a:lnTo>
                    <a:lnTo>
                      <a:pt x="344" y="664"/>
                    </a:lnTo>
                    <a:lnTo>
                      <a:pt x="320" y="684"/>
                    </a:lnTo>
                    <a:lnTo>
                      <a:pt x="271" y="722"/>
                    </a:lnTo>
                    <a:lnTo>
                      <a:pt x="222" y="758"/>
                    </a:lnTo>
                    <a:lnTo>
                      <a:pt x="173" y="788"/>
                    </a:lnTo>
                    <a:lnTo>
                      <a:pt x="128" y="816"/>
                    </a:lnTo>
                    <a:lnTo>
                      <a:pt x="86" y="837"/>
                    </a:lnTo>
                    <a:lnTo>
                      <a:pt x="24" y="869"/>
                    </a:lnTo>
                    <a:lnTo>
                      <a:pt x="0" y="878"/>
                    </a:lnTo>
                    <a:lnTo>
                      <a:pt x="0" y="878"/>
                    </a:lnTo>
                    <a:lnTo>
                      <a:pt x="11" y="871"/>
                    </a:lnTo>
                    <a:lnTo>
                      <a:pt x="39" y="848"/>
                    </a:lnTo>
                    <a:lnTo>
                      <a:pt x="58" y="831"/>
                    </a:lnTo>
                    <a:lnTo>
                      <a:pt x="79" y="811"/>
                    </a:lnTo>
                    <a:lnTo>
                      <a:pt x="101" y="788"/>
                    </a:lnTo>
                    <a:lnTo>
                      <a:pt x="124" y="760"/>
                    </a:lnTo>
                    <a:lnTo>
                      <a:pt x="149" y="730"/>
                    </a:lnTo>
                    <a:lnTo>
                      <a:pt x="171" y="698"/>
                    </a:lnTo>
                    <a:lnTo>
                      <a:pt x="194" y="660"/>
                    </a:lnTo>
                    <a:lnTo>
                      <a:pt x="213" y="620"/>
                    </a:lnTo>
                    <a:lnTo>
                      <a:pt x="230" y="579"/>
                    </a:lnTo>
                    <a:lnTo>
                      <a:pt x="245" y="534"/>
                    </a:lnTo>
                    <a:lnTo>
                      <a:pt x="250" y="511"/>
                    </a:lnTo>
                    <a:lnTo>
                      <a:pt x="256" y="487"/>
                    </a:lnTo>
                    <a:lnTo>
                      <a:pt x="258" y="462"/>
                    </a:lnTo>
                    <a:lnTo>
                      <a:pt x="262" y="436"/>
                    </a:lnTo>
                    <a:lnTo>
                      <a:pt x="262" y="436"/>
                    </a:lnTo>
                    <a:lnTo>
                      <a:pt x="262" y="400"/>
                    </a:lnTo>
                    <a:lnTo>
                      <a:pt x="260" y="362"/>
                    </a:lnTo>
                    <a:lnTo>
                      <a:pt x="258" y="324"/>
                    </a:lnTo>
                    <a:lnTo>
                      <a:pt x="252" y="287"/>
                    </a:lnTo>
                    <a:lnTo>
                      <a:pt x="247" y="249"/>
                    </a:lnTo>
                    <a:lnTo>
                      <a:pt x="239" y="213"/>
                    </a:lnTo>
                    <a:lnTo>
                      <a:pt x="222" y="146"/>
                    </a:lnTo>
                    <a:lnTo>
                      <a:pt x="205" y="87"/>
                    </a:lnTo>
                    <a:lnTo>
                      <a:pt x="188" y="42"/>
                    </a:lnTo>
                    <a:lnTo>
                      <a:pt x="173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2" name="Freeform 11">
                <a:extLst>
                  <a:ext uri="{FF2B5EF4-FFF2-40B4-BE49-F238E27FC236}">
                    <a16:creationId xmlns:a16="http://schemas.microsoft.com/office/drawing/2014/main" id="{C167ADA4-D7FD-41AA-8999-2AD40B224E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  <a:close/>
                  </a:path>
                </a:pathLst>
              </a:custGeom>
              <a:solidFill>
                <a:srgbClr val="2980B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3" name="Freeform 12">
                <a:extLst>
                  <a:ext uri="{FF2B5EF4-FFF2-40B4-BE49-F238E27FC236}">
                    <a16:creationId xmlns:a16="http://schemas.microsoft.com/office/drawing/2014/main" id="{DAFB647A-EED8-461E-9885-6FFC8FD9E4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750" y="3608388"/>
                <a:ext cx="1420813" cy="714375"/>
              </a:xfrm>
              <a:custGeom>
                <a:avLst/>
                <a:gdLst>
                  <a:gd name="T0" fmla="*/ 887 w 895"/>
                  <a:gd name="T1" fmla="*/ 0 h 450"/>
                  <a:gd name="T2" fmla="*/ 893 w 895"/>
                  <a:gd name="T3" fmla="*/ 51 h 450"/>
                  <a:gd name="T4" fmla="*/ 893 w 895"/>
                  <a:gd name="T5" fmla="*/ 107 h 450"/>
                  <a:gd name="T6" fmla="*/ 887 w 895"/>
                  <a:gd name="T7" fmla="*/ 173 h 450"/>
                  <a:gd name="T8" fmla="*/ 869 w 895"/>
                  <a:gd name="T9" fmla="*/ 245 h 450"/>
                  <a:gd name="T10" fmla="*/ 844 w 895"/>
                  <a:gd name="T11" fmla="*/ 298 h 450"/>
                  <a:gd name="T12" fmla="*/ 822 w 895"/>
                  <a:gd name="T13" fmla="*/ 331 h 450"/>
                  <a:gd name="T14" fmla="*/ 793 w 895"/>
                  <a:gd name="T15" fmla="*/ 364 h 450"/>
                  <a:gd name="T16" fmla="*/ 759 w 895"/>
                  <a:gd name="T17" fmla="*/ 392 h 450"/>
                  <a:gd name="T18" fmla="*/ 718 w 895"/>
                  <a:gd name="T19" fmla="*/ 416 h 450"/>
                  <a:gd name="T20" fmla="*/ 695 w 895"/>
                  <a:gd name="T21" fmla="*/ 428 h 450"/>
                  <a:gd name="T22" fmla="*/ 637 w 895"/>
                  <a:gd name="T23" fmla="*/ 445 h 450"/>
                  <a:gd name="T24" fmla="*/ 577 w 895"/>
                  <a:gd name="T25" fmla="*/ 450 h 450"/>
                  <a:gd name="T26" fmla="*/ 516 w 895"/>
                  <a:gd name="T27" fmla="*/ 446 h 450"/>
                  <a:gd name="T28" fmla="*/ 456 w 895"/>
                  <a:gd name="T29" fmla="*/ 431 h 450"/>
                  <a:gd name="T30" fmla="*/ 398 w 895"/>
                  <a:gd name="T31" fmla="*/ 411 h 450"/>
                  <a:gd name="T32" fmla="*/ 339 w 895"/>
                  <a:gd name="T33" fmla="*/ 382 h 450"/>
                  <a:gd name="T34" fmla="*/ 285 w 895"/>
                  <a:gd name="T35" fmla="*/ 350 h 450"/>
                  <a:gd name="T36" fmla="*/ 183 w 895"/>
                  <a:gd name="T37" fmla="*/ 279 h 450"/>
                  <a:gd name="T38" fmla="*/ 98 w 895"/>
                  <a:gd name="T39" fmla="*/ 207 h 450"/>
                  <a:gd name="T40" fmla="*/ 17 w 895"/>
                  <a:gd name="T41" fmla="*/ 126 h 450"/>
                  <a:gd name="T42" fmla="*/ 0 w 895"/>
                  <a:gd name="T43" fmla="*/ 107 h 450"/>
                  <a:gd name="T44" fmla="*/ 40 w 895"/>
                  <a:gd name="T45" fmla="*/ 134 h 450"/>
                  <a:gd name="T46" fmla="*/ 87 w 895"/>
                  <a:gd name="T47" fmla="*/ 160 h 450"/>
                  <a:gd name="T48" fmla="*/ 151 w 895"/>
                  <a:gd name="T49" fmla="*/ 188 h 450"/>
                  <a:gd name="T50" fmla="*/ 224 w 895"/>
                  <a:gd name="T51" fmla="*/ 213 h 450"/>
                  <a:gd name="T52" fmla="*/ 309 w 895"/>
                  <a:gd name="T53" fmla="*/ 230 h 450"/>
                  <a:gd name="T54" fmla="*/ 403 w 895"/>
                  <a:gd name="T55" fmla="*/ 232 h 450"/>
                  <a:gd name="T56" fmla="*/ 450 w 895"/>
                  <a:gd name="T57" fmla="*/ 228 h 450"/>
                  <a:gd name="T58" fmla="*/ 501 w 895"/>
                  <a:gd name="T59" fmla="*/ 217 h 450"/>
                  <a:gd name="T60" fmla="*/ 535 w 895"/>
                  <a:gd name="T61" fmla="*/ 207 h 450"/>
                  <a:gd name="T62" fmla="*/ 605 w 895"/>
                  <a:gd name="T63" fmla="*/ 179 h 450"/>
                  <a:gd name="T64" fmla="*/ 673 w 895"/>
                  <a:gd name="T65" fmla="*/ 145 h 450"/>
                  <a:gd name="T66" fmla="*/ 763 w 895"/>
                  <a:gd name="T67" fmla="*/ 90 h 450"/>
                  <a:gd name="T68" fmla="*/ 854 w 895"/>
                  <a:gd name="T69" fmla="*/ 26 h 4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895" h="450">
                    <a:moveTo>
                      <a:pt x="887" y="0"/>
                    </a:moveTo>
                    <a:lnTo>
                      <a:pt x="887" y="0"/>
                    </a:lnTo>
                    <a:lnTo>
                      <a:pt x="889" y="13"/>
                    </a:lnTo>
                    <a:lnTo>
                      <a:pt x="893" y="51"/>
                    </a:lnTo>
                    <a:lnTo>
                      <a:pt x="895" y="77"/>
                    </a:lnTo>
                    <a:lnTo>
                      <a:pt x="893" y="107"/>
                    </a:lnTo>
                    <a:lnTo>
                      <a:pt x="891" y="139"/>
                    </a:lnTo>
                    <a:lnTo>
                      <a:pt x="887" y="173"/>
                    </a:lnTo>
                    <a:lnTo>
                      <a:pt x="880" y="209"/>
                    </a:lnTo>
                    <a:lnTo>
                      <a:pt x="869" y="245"/>
                    </a:lnTo>
                    <a:lnTo>
                      <a:pt x="854" y="281"/>
                    </a:lnTo>
                    <a:lnTo>
                      <a:pt x="844" y="298"/>
                    </a:lnTo>
                    <a:lnTo>
                      <a:pt x="833" y="315"/>
                    </a:lnTo>
                    <a:lnTo>
                      <a:pt x="822" y="331"/>
                    </a:lnTo>
                    <a:lnTo>
                      <a:pt x="808" y="348"/>
                    </a:lnTo>
                    <a:lnTo>
                      <a:pt x="793" y="364"/>
                    </a:lnTo>
                    <a:lnTo>
                      <a:pt x="776" y="379"/>
                    </a:lnTo>
                    <a:lnTo>
                      <a:pt x="759" y="392"/>
                    </a:lnTo>
                    <a:lnTo>
                      <a:pt x="741" y="405"/>
                    </a:lnTo>
                    <a:lnTo>
                      <a:pt x="718" y="416"/>
                    </a:lnTo>
                    <a:lnTo>
                      <a:pt x="695" y="428"/>
                    </a:lnTo>
                    <a:lnTo>
                      <a:pt x="695" y="428"/>
                    </a:lnTo>
                    <a:lnTo>
                      <a:pt x="667" y="437"/>
                    </a:lnTo>
                    <a:lnTo>
                      <a:pt x="637" y="445"/>
                    </a:lnTo>
                    <a:lnTo>
                      <a:pt x="607" y="450"/>
                    </a:lnTo>
                    <a:lnTo>
                      <a:pt x="577" y="450"/>
                    </a:lnTo>
                    <a:lnTo>
                      <a:pt x="546" y="450"/>
                    </a:lnTo>
                    <a:lnTo>
                      <a:pt x="516" y="446"/>
                    </a:lnTo>
                    <a:lnTo>
                      <a:pt x="486" y="441"/>
                    </a:lnTo>
                    <a:lnTo>
                      <a:pt x="456" y="431"/>
                    </a:lnTo>
                    <a:lnTo>
                      <a:pt x="426" y="422"/>
                    </a:lnTo>
                    <a:lnTo>
                      <a:pt x="398" y="411"/>
                    </a:lnTo>
                    <a:lnTo>
                      <a:pt x="368" y="397"/>
                    </a:lnTo>
                    <a:lnTo>
                      <a:pt x="339" y="382"/>
                    </a:lnTo>
                    <a:lnTo>
                      <a:pt x="311" y="367"/>
                    </a:lnTo>
                    <a:lnTo>
                      <a:pt x="285" y="350"/>
                    </a:lnTo>
                    <a:lnTo>
                      <a:pt x="232" y="316"/>
                    </a:lnTo>
                    <a:lnTo>
                      <a:pt x="183" y="279"/>
                    </a:lnTo>
                    <a:lnTo>
                      <a:pt x="138" y="243"/>
                    </a:lnTo>
                    <a:lnTo>
                      <a:pt x="98" y="207"/>
                    </a:lnTo>
                    <a:lnTo>
                      <a:pt x="64" y="175"/>
                    </a:lnTo>
                    <a:lnTo>
                      <a:pt x="17" y="126"/>
                    </a:lnTo>
                    <a:lnTo>
                      <a:pt x="0" y="107"/>
                    </a:lnTo>
                    <a:lnTo>
                      <a:pt x="0" y="107"/>
                    </a:lnTo>
                    <a:lnTo>
                      <a:pt x="10" y="115"/>
                    </a:lnTo>
                    <a:lnTo>
                      <a:pt x="40" y="134"/>
                    </a:lnTo>
                    <a:lnTo>
                      <a:pt x="62" y="147"/>
                    </a:lnTo>
                    <a:lnTo>
                      <a:pt x="87" y="160"/>
                    </a:lnTo>
                    <a:lnTo>
                      <a:pt x="117" y="173"/>
                    </a:lnTo>
                    <a:lnTo>
                      <a:pt x="151" y="188"/>
                    </a:lnTo>
                    <a:lnTo>
                      <a:pt x="187" y="201"/>
                    </a:lnTo>
                    <a:lnTo>
                      <a:pt x="224" y="213"/>
                    </a:lnTo>
                    <a:lnTo>
                      <a:pt x="266" y="222"/>
                    </a:lnTo>
                    <a:lnTo>
                      <a:pt x="309" y="230"/>
                    </a:lnTo>
                    <a:lnTo>
                      <a:pt x="356" y="232"/>
                    </a:lnTo>
                    <a:lnTo>
                      <a:pt x="403" y="232"/>
                    </a:lnTo>
                    <a:lnTo>
                      <a:pt x="426" y="230"/>
                    </a:lnTo>
                    <a:lnTo>
                      <a:pt x="450" y="228"/>
                    </a:lnTo>
                    <a:lnTo>
                      <a:pt x="475" y="222"/>
                    </a:lnTo>
                    <a:lnTo>
                      <a:pt x="501" y="217"/>
                    </a:lnTo>
                    <a:lnTo>
                      <a:pt x="501" y="217"/>
                    </a:lnTo>
                    <a:lnTo>
                      <a:pt x="535" y="207"/>
                    </a:lnTo>
                    <a:lnTo>
                      <a:pt x="571" y="194"/>
                    </a:lnTo>
                    <a:lnTo>
                      <a:pt x="605" y="179"/>
                    </a:lnTo>
                    <a:lnTo>
                      <a:pt x="641" y="164"/>
                    </a:lnTo>
                    <a:lnTo>
                      <a:pt x="673" y="145"/>
                    </a:lnTo>
                    <a:lnTo>
                      <a:pt x="705" y="128"/>
                    </a:lnTo>
                    <a:lnTo>
                      <a:pt x="763" y="90"/>
                    </a:lnTo>
                    <a:lnTo>
                      <a:pt x="814" y="56"/>
                    </a:lnTo>
                    <a:lnTo>
                      <a:pt x="854" y="26"/>
                    </a:lnTo>
                    <a:lnTo>
                      <a:pt x="88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4" name="Freeform 13">
                <a:extLst>
                  <a:ext uri="{FF2B5EF4-FFF2-40B4-BE49-F238E27FC236}">
                    <a16:creationId xmlns:a16="http://schemas.microsoft.com/office/drawing/2014/main" id="{DB0F6FAE-7A12-4164-B49C-5C6A313C86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  <a:close/>
                  </a:path>
                </a:pathLst>
              </a:custGeom>
              <a:solidFill>
                <a:srgbClr val="2C3F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  <p:sp>
            <p:nvSpPr>
              <p:cNvPr id="55" name="Freeform 14">
                <a:extLst>
                  <a:ext uri="{FF2B5EF4-FFF2-40B4-BE49-F238E27FC236}">
                    <a16:creationId xmlns:a16="http://schemas.microsoft.com/office/drawing/2014/main" id="{B4480057-FADD-4D29-863E-47AF034C20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200" y="2932113"/>
                <a:ext cx="865188" cy="1379538"/>
              </a:xfrm>
              <a:custGeom>
                <a:avLst/>
                <a:gdLst>
                  <a:gd name="T0" fmla="*/ 545 w 545"/>
                  <a:gd name="T1" fmla="*/ 812 h 869"/>
                  <a:gd name="T2" fmla="*/ 497 w 545"/>
                  <a:gd name="T3" fmla="*/ 833 h 869"/>
                  <a:gd name="T4" fmla="*/ 445 w 545"/>
                  <a:gd name="T5" fmla="*/ 852 h 869"/>
                  <a:gd name="T6" fmla="*/ 379 w 545"/>
                  <a:gd name="T7" fmla="*/ 865 h 869"/>
                  <a:gd name="T8" fmla="*/ 305 w 545"/>
                  <a:gd name="T9" fmla="*/ 869 h 869"/>
                  <a:gd name="T10" fmla="*/ 247 w 545"/>
                  <a:gd name="T11" fmla="*/ 863 h 869"/>
                  <a:gd name="T12" fmla="*/ 209 w 545"/>
                  <a:gd name="T13" fmla="*/ 852 h 869"/>
                  <a:gd name="T14" fmla="*/ 170 w 545"/>
                  <a:gd name="T15" fmla="*/ 835 h 869"/>
                  <a:gd name="T16" fmla="*/ 132 w 545"/>
                  <a:gd name="T17" fmla="*/ 810 h 869"/>
                  <a:gd name="T18" fmla="*/ 96 w 545"/>
                  <a:gd name="T19" fmla="*/ 780 h 869"/>
                  <a:gd name="T20" fmla="*/ 79 w 545"/>
                  <a:gd name="T21" fmla="*/ 761 h 869"/>
                  <a:gd name="T22" fmla="*/ 43 w 545"/>
                  <a:gd name="T23" fmla="*/ 710 h 869"/>
                  <a:gd name="T24" fmla="*/ 21 w 545"/>
                  <a:gd name="T25" fmla="*/ 656 h 869"/>
                  <a:gd name="T26" fmla="*/ 6 w 545"/>
                  <a:gd name="T27" fmla="*/ 597 h 869"/>
                  <a:gd name="T28" fmla="*/ 0 w 545"/>
                  <a:gd name="T29" fmla="*/ 535 h 869"/>
                  <a:gd name="T30" fmla="*/ 2 w 545"/>
                  <a:gd name="T31" fmla="*/ 471 h 869"/>
                  <a:gd name="T32" fmla="*/ 11 w 545"/>
                  <a:gd name="T33" fmla="*/ 409 h 869"/>
                  <a:gd name="T34" fmla="*/ 25 w 545"/>
                  <a:gd name="T35" fmla="*/ 347 h 869"/>
                  <a:gd name="T36" fmla="*/ 62 w 545"/>
                  <a:gd name="T37" fmla="*/ 228 h 869"/>
                  <a:gd name="T38" fmla="*/ 104 w 545"/>
                  <a:gd name="T39" fmla="*/ 124 h 869"/>
                  <a:gd name="T40" fmla="*/ 157 w 545"/>
                  <a:gd name="T41" fmla="*/ 23 h 869"/>
                  <a:gd name="T42" fmla="*/ 170 w 545"/>
                  <a:gd name="T43" fmla="*/ 0 h 869"/>
                  <a:gd name="T44" fmla="*/ 157 w 545"/>
                  <a:gd name="T45" fmla="*/ 47 h 869"/>
                  <a:gd name="T46" fmla="*/ 145 w 545"/>
                  <a:gd name="T47" fmla="*/ 100 h 869"/>
                  <a:gd name="T48" fmla="*/ 138 w 545"/>
                  <a:gd name="T49" fmla="*/ 168 h 869"/>
                  <a:gd name="T50" fmla="*/ 138 w 545"/>
                  <a:gd name="T51" fmla="*/ 247 h 869"/>
                  <a:gd name="T52" fmla="*/ 149 w 545"/>
                  <a:gd name="T53" fmla="*/ 334 h 869"/>
                  <a:gd name="T54" fmla="*/ 173 w 545"/>
                  <a:gd name="T55" fmla="*/ 422 h 869"/>
                  <a:gd name="T56" fmla="*/ 194 w 545"/>
                  <a:gd name="T57" fmla="*/ 467 h 869"/>
                  <a:gd name="T58" fmla="*/ 219 w 545"/>
                  <a:gd name="T59" fmla="*/ 511 h 869"/>
                  <a:gd name="T60" fmla="*/ 239 w 545"/>
                  <a:gd name="T61" fmla="*/ 541 h 869"/>
                  <a:gd name="T62" fmla="*/ 286 w 545"/>
                  <a:gd name="T63" fmla="*/ 599 h 869"/>
                  <a:gd name="T64" fmla="*/ 339 w 545"/>
                  <a:gd name="T65" fmla="*/ 652 h 869"/>
                  <a:gd name="T66" fmla="*/ 420 w 545"/>
                  <a:gd name="T67" fmla="*/ 722 h 869"/>
                  <a:gd name="T68" fmla="*/ 509 w 545"/>
                  <a:gd name="T69" fmla="*/ 788 h 8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545" h="869">
                    <a:moveTo>
                      <a:pt x="545" y="812"/>
                    </a:moveTo>
                    <a:lnTo>
                      <a:pt x="545" y="812"/>
                    </a:lnTo>
                    <a:lnTo>
                      <a:pt x="531" y="818"/>
                    </a:lnTo>
                    <a:lnTo>
                      <a:pt x="497" y="833"/>
                    </a:lnTo>
                    <a:lnTo>
                      <a:pt x="473" y="842"/>
                    </a:lnTo>
                    <a:lnTo>
                      <a:pt x="445" y="852"/>
                    </a:lnTo>
                    <a:lnTo>
                      <a:pt x="413" y="859"/>
                    </a:lnTo>
                    <a:lnTo>
                      <a:pt x="379" y="865"/>
                    </a:lnTo>
                    <a:lnTo>
                      <a:pt x="343" y="869"/>
                    </a:lnTo>
                    <a:lnTo>
                      <a:pt x="305" y="869"/>
                    </a:lnTo>
                    <a:lnTo>
                      <a:pt x="268" y="865"/>
                    </a:lnTo>
                    <a:lnTo>
                      <a:pt x="247" y="863"/>
                    </a:lnTo>
                    <a:lnTo>
                      <a:pt x="228" y="857"/>
                    </a:lnTo>
                    <a:lnTo>
                      <a:pt x="209" y="852"/>
                    </a:lnTo>
                    <a:lnTo>
                      <a:pt x="189" y="844"/>
                    </a:lnTo>
                    <a:lnTo>
                      <a:pt x="170" y="835"/>
                    </a:lnTo>
                    <a:lnTo>
                      <a:pt x="151" y="823"/>
                    </a:lnTo>
                    <a:lnTo>
                      <a:pt x="132" y="810"/>
                    </a:lnTo>
                    <a:lnTo>
                      <a:pt x="115" y="797"/>
                    </a:lnTo>
                    <a:lnTo>
                      <a:pt x="96" y="780"/>
                    </a:lnTo>
                    <a:lnTo>
                      <a:pt x="79" y="761"/>
                    </a:lnTo>
                    <a:lnTo>
                      <a:pt x="79" y="761"/>
                    </a:lnTo>
                    <a:lnTo>
                      <a:pt x="60" y="737"/>
                    </a:lnTo>
                    <a:lnTo>
                      <a:pt x="43" y="710"/>
                    </a:lnTo>
                    <a:lnTo>
                      <a:pt x="30" y="684"/>
                    </a:lnTo>
                    <a:lnTo>
                      <a:pt x="21" y="656"/>
                    </a:lnTo>
                    <a:lnTo>
                      <a:pt x="11" y="627"/>
                    </a:lnTo>
                    <a:lnTo>
                      <a:pt x="6" y="597"/>
                    </a:lnTo>
                    <a:lnTo>
                      <a:pt x="2" y="565"/>
                    </a:lnTo>
                    <a:lnTo>
                      <a:pt x="0" y="535"/>
                    </a:lnTo>
                    <a:lnTo>
                      <a:pt x="0" y="503"/>
                    </a:lnTo>
                    <a:lnTo>
                      <a:pt x="2" y="471"/>
                    </a:lnTo>
                    <a:lnTo>
                      <a:pt x="6" y="441"/>
                    </a:lnTo>
                    <a:lnTo>
                      <a:pt x="11" y="409"/>
                    </a:lnTo>
                    <a:lnTo>
                      <a:pt x="17" y="377"/>
                    </a:lnTo>
                    <a:lnTo>
                      <a:pt x="25" y="347"/>
                    </a:lnTo>
                    <a:lnTo>
                      <a:pt x="42" y="285"/>
                    </a:lnTo>
                    <a:lnTo>
                      <a:pt x="62" y="228"/>
                    </a:lnTo>
                    <a:lnTo>
                      <a:pt x="83" y="173"/>
                    </a:lnTo>
                    <a:lnTo>
                      <a:pt x="104" y="124"/>
                    </a:lnTo>
                    <a:lnTo>
                      <a:pt x="124" y="83"/>
                    </a:lnTo>
                    <a:lnTo>
                      <a:pt x="157" y="23"/>
                    </a:lnTo>
                    <a:lnTo>
                      <a:pt x="170" y="0"/>
                    </a:lnTo>
                    <a:lnTo>
                      <a:pt x="170" y="0"/>
                    </a:lnTo>
                    <a:lnTo>
                      <a:pt x="166" y="11"/>
                    </a:lnTo>
                    <a:lnTo>
                      <a:pt x="157" y="47"/>
                    </a:lnTo>
                    <a:lnTo>
                      <a:pt x="151" y="72"/>
                    </a:lnTo>
                    <a:lnTo>
                      <a:pt x="145" y="100"/>
                    </a:lnTo>
                    <a:lnTo>
                      <a:pt x="141" y="132"/>
                    </a:lnTo>
                    <a:lnTo>
                      <a:pt x="138" y="168"/>
                    </a:lnTo>
                    <a:lnTo>
                      <a:pt x="138" y="207"/>
                    </a:lnTo>
                    <a:lnTo>
                      <a:pt x="138" y="247"/>
                    </a:lnTo>
                    <a:lnTo>
                      <a:pt x="141" y="290"/>
                    </a:lnTo>
                    <a:lnTo>
                      <a:pt x="149" y="334"/>
                    </a:lnTo>
                    <a:lnTo>
                      <a:pt x="158" y="377"/>
                    </a:lnTo>
                    <a:lnTo>
                      <a:pt x="173" y="422"/>
                    </a:lnTo>
                    <a:lnTo>
                      <a:pt x="183" y="445"/>
                    </a:lnTo>
                    <a:lnTo>
                      <a:pt x="194" y="467"/>
                    </a:lnTo>
                    <a:lnTo>
                      <a:pt x="205" y="490"/>
                    </a:lnTo>
                    <a:lnTo>
                      <a:pt x="219" y="511"/>
                    </a:lnTo>
                    <a:lnTo>
                      <a:pt x="219" y="511"/>
                    </a:lnTo>
                    <a:lnTo>
                      <a:pt x="239" y="541"/>
                    </a:lnTo>
                    <a:lnTo>
                      <a:pt x="262" y="571"/>
                    </a:lnTo>
                    <a:lnTo>
                      <a:pt x="286" y="599"/>
                    </a:lnTo>
                    <a:lnTo>
                      <a:pt x="313" y="626"/>
                    </a:lnTo>
                    <a:lnTo>
                      <a:pt x="339" y="652"/>
                    </a:lnTo>
                    <a:lnTo>
                      <a:pt x="368" y="678"/>
                    </a:lnTo>
                    <a:lnTo>
                      <a:pt x="420" y="722"/>
                    </a:lnTo>
                    <a:lnTo>
                      <a:pt x="469" y="759"/>
                    </a:lnTo>
                    <a:lnTo>
                      <a:pt x="509" y="788"/>
                    </a:lnTo>
                    <a:lnTo>
                      <a:pt x="545" y="81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61" tIns="45731" rIns="91461" bIns="45731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defRPr/>
                </a:pPr>
                <a:endParaRPr lang="en-AU" sz="1800" kern="0">
                  <a:solidFill>
                    <a:prstClr val="black"/>
                  </a:solidFill>
                  <a:latin typeface="Lato Light"/>
                </a:endParaRPr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5F4ECCE3-41D9-407D-ACDB-B5198BE0735B}"/>
                </a:ext>
              </a:extLst>
            </p:cNvPr>
            <p:cNvSpPr txBox="1"/>
            <p:nvPr/>
          </p:nvSpPr>
          <p:spPr>
            <a:xfrm>
              <a:off x="9280701" y="5002319"/>
              <a:ext cx="1262842" cy="4002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prstClr val="black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车主生态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1761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4D810A3-9231-443F-A550-1CCD676B23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926" y="1185862"/>
            <a:ext cx="2578701" cy="53006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A11EE4A9-CA74-41FF-92BB-9A38BF8BA735}"/>
              </a:ext>
            </a:extLst>
          </p:cNvPr>
          <p:cNvSpPr txBox="1">
            <a:spLocks/>
          </p:cNvSpPr>
          <p:nvPr/>
        </p:nvSpPr>
        <p:spPr>
          <a:xfrm>
            <a:off x="908160" y="177050"/>
            <a:ext cx="10518034" cy="697796"/>
          </a:xfrm>
          <a:prstGeom prst="rect">
            <a:avLst/>
          </a:prstGeom>
        </p:spPr>
        <p:txBody>
          <a:bodyPr vert="horz" lIns="91461" tIns="45731" rIns="91461" bIns="45731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583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" panose="020F0502020204030203" pitchFamily="34" charset="0"/>
              </a:rPr>
              <a:t>用户入口载体</a:t>
            </a:r>
            <a:endParaRPr lang="en-US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" panose="020F0502020204030203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BC82E00-0E28-452F-8004-F8ADD94D8AD8}"/>
              </a:ext>
            </a:extLst>
          </p:cNvPr>
          <p:cNvSpPr txBox="1"/>
          <p:nvPr/>
        </p:nvSpPr>
        <p:spPr>
          <a:xfrm>
            <a:off x="4586288" y="1814513"/>
            <a:ext cx="6365961" cy="1161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基于微信小程序，基于冠德石油公众号，构建用户入口载体</a:t>
            </a:r>
            <a:endParaRPr lang="en-US" altLang="zh-CN" sz="1800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defTabSz="914400" fontAlgn="base">
              <a:lnSpc>
                <a:spcPct val="150000"/>
              </a:lnSpc>
              <a:spcBef>
                <a:spcPct val="0"/>
              </a:spcBef>
              <a:spcAft>
                <a:spcPts val="1500"/>
              </a:spcAft>
              <a:defRPr/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打造陆陆畅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车主生活平台</a:t>
            </a:r>
            <a:r>
              <a:rPr lang="zh-CN" altLang="en-US" sz="18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精准、精确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用户流量入口</a:t>
            </a:r>
            <a:endParaRPr lang="zh-CN" altLang="en-US" sz="1800" b="1" dirty="0">
              <a:solidFill>
                <a:srgbClr val="3E3F4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11173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>
            <a:extLst>
              <a:ext uri="{FF2B5EF4-FFF2-40B4-BE49-F238E27FC236}">
                <a16:creationId xmlns:a16="http://schemas.microsoft.com/office/drawing/2014/main" id="{BAB7FF40-785B-4FE5-82DE-194C021372C8}"/>
              </a:ext>
            </a:extLst>
          </p:cNvPr>
          <p:cNvGrpSpPr/>
          <p:nvPr/>
        </p:nvGrpSpPr>
        <p:grpSpPr>
          <a:xfrm>
            <a:off x="435259" y="1600200"/>
            <a:ext cx="11324656" cy="1093828"/>
            <a:chOff x="434892" y="1710418"/>
            <a:chExt cx="11324656" cy="1093828"/>
          </a:xfrm>
        </p:grpSpPr>
        <p:sp>
          <p:nvSpPr>
            <p:cNvPr id="28" name="Rounded Rectangle 29">
              <a:extLst>
                <a:ext uri="{FF2B5EF4-FFF2-40B4-BE49-F238E27FC236}">
                  <a16:creationId xmlns:a16="http://schemas.microsoft.com/office/drawing/2014/main" id="{69F1303F-9499-4208-A4B0-5633702C7261}"/>
                </a:ext>
              </a:extLst>
            </p:cNvPr>
            <p:cNvSpPr/>
            <p:nvPr/>
          </p:nvSpPr>
          <p:spPr>
            <a:xfrm>
              <a:off x="434892" y="1710418"/>
              <a:ext cx="868867" cy="661669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Rectangle 30">
              <a:extLst>
                <a:ext uri="{FF2B5EF4-FFF2-40B4-BE49-F238E27FC236}">
                  <a16:creationId xmlns:a16="http://schemas.microsoft.com/office/drawing/2014/main" id="{2C0669C7-F65B-4FF8-9D9C-D96FBA25B1EC}"/>
                </a:ext>
              </a:extLst>
            </p:cNvPr>
            <p:cNvSpPr/>
            <p:nvPr/>
          </p:nvSpPr>
          <p:spPr>
            <a:xfrm>
              <a:off x="1303759" y="171069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Rectangle 31">
              <a:extLst>
                <a:ext uri="{FF2B5EF4-FFF2-40B4-BE49-F238E27FC236}">
                  <a16:creationId xmlns:a16="http://schemas.microsoft.com/office/drawing/2014/main" id="{26FAAA45-1720-4B5C-BDEB-6EBC18FED4FC}"/>
                </a:ext>
              </a:extLst>
            </p:cNvPr>
            <p:cNvSpPr/>
            <p:nvPr/>
          </p:nvSpPr>
          <p:spPr>
            <a:xfrm>
              <a:off x="3917708" y="1715588"/>
              <a:ext cx="4356583" cy="640080"/>
            </a:xfrm>
            <a:prstGeom prst="rect">
              <a:avLst/>
            </a:prstGeom>
            <a:solidFill>
              <a:srgbClr val="45BE9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排队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Rectangle 32">
              <a:extLst>
                <a:ext uri="{FF2B5EF4-FFF2-40B4-BE49-F238E27FC236}">
                  <a16:creationId xmlns:a16="http://schemas.microsoft.com/office/drawing/2014/main" id="{42E30F16-0348-43F3-AE22-E93F19D6A453}"/>
                </a:ext>
              </a:extLst>
            </p:cNvPr>
            <p:cNvSpPr/>
            <p:nvPr/>
          </p:nvSpPr>
          <p:spPr>
            <a:xfrm>
              <a:off x="8274291" y="1715588"/>
              <a:ext cx="871304" cy="640080"/>
            </a:xfrm>
            <a:prstGeom prst="rect">
              <a:avLst/>
            </a:prstGeom>
            <a:solidFill>
              <a:srgbClr val="A0BC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买单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92C7C1E-4389-4B2A-813D-1185513A34DB}"/>
                </a:ext>
              </a:extLst>
            </p:cNvPr>
            <p:cNvSpPr/>
            <p:nvPr/>
          </p:nvSpPr>
          <p:spPr>
            <a:xfrm>
              <a:off x="10868450" y="171069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33" name="Rectangle 33">
              <a:extLst>
                <a:ext uri="{FF2B5EF4-FFF2-40B4-BE49-F238E27FC236}">
                  <a16:creationId xmlns:a16="http://schemas.microsoft.com/office/drawing/2014/main" id="{4A197934-6E4F-49ED-A2F4-DD3C60255CDE}"/>
                </a:ext>
              </a:extLst>
            </p:cNvPr>
            <p:cNvSpPr/>
            <p:nvPr/>
          </p:nvSpPr>
          <p:spPr>
            <a:xfrm>
              <a:off x="9143407" y="1713716"/>
              <a:ext cx="1722796" cy="641952"/>
            </a:xfrm>
            <a:prstGeom prst="rect">
              <a:avLst/>
            </a:prstGeom>
            <a:solidFill>
              <a:srgbClr val="FB873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开发票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4E71B3B0-55AB-45A6-9CFA-CDB56E60D7D1}"/>
                </a:ext>
              </a:extLst>
            </p:cNvPr>
            <p:cNvSpPr txBox="1"/>
            <p:nvPr/>
          </p:nvSpPr>
          <p:spPr>
            <a:xfrm>
              <a:off x="472131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BBF0C763-46D6-4991-B06B-BFBE33817795}"/>
                </a:ext>
              </a:extLst>
            </p:cNvPr>
            <p:cNvSpPr txBox="1"/>
            <p:nvPr/>
          </p:nvSpPr>
          <p:spPr>
            <a:xfrm>
              <a:off x="221476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28B8FF46-23AE-44E9-9DFC-789C40797915}"/>
                </a:ext>
              </a:extLst>
            </p:cNvPr>
            <p:cNvSpPr txBox="1"/>
            <p:nvPr/>
          </p:nvSpPr>
          <p:spPr>
            <a:xfrm>
              <a:off x="5698805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A1DAC88B-6A27-469C-A42B-B380563B5F9E}"/>
                </a:ext>
              </a:extLst>
            </p:cNvPr>
            <p:cNvSpPr txBox="1"/>
            <p:nvPr/>
          </p:nvSpPr>
          <p:spPr>
            <a:xfrm>
              <a:off x="831274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EB727F07-A041-410E-BADA-E300458E2826}"/>
                </a:ext>
              </a:extLst>
            </p:cNvPr>
            <p:cNvSpPr txBox="1"/>
            <p:nvPr/>
          </p:nvSpPr>
          <p:spPr>
            <a:xfrm>
              <a:off x="9701296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D28DCFB3-B0E4-4204-9EFA-883904E9C570}"/>
                </a:ext>
              </a:extLst>
            </p:cNvPr>
            <p:cNvSpPr txBox="1"/>
            <p:nvPr/>
          </p:nvSpPr>
          <p:spPr>
            <a:xfrm>
              <a:off x="10917519" y="246569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6EAFBDDE-31F7-47BC-8B33-564BE8BD4507}"/>
              </a:ext>
            </a:extLst>
          </p:cNvPr>
          <p:cNvSpPr txBox="1"/>
          <p:nvPr/>
        </p:nvSpPr>
        <p:spPr>
          <a:xfrm>
            <a:off x="1153295" y="2454203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B66F8722-D2DA-454E-8C14-2F3914CC1844}"/>
              </a:ext>
            </a:extLst>
          </p:cNvPr>
          <p:cNvGrpSpPr/>
          <p:nvPr/>
        </p:nvGrpSpPr>
        <p:grpSpPr>
          <a:xfrm>
            <a:off x="3900744" y="3363862"/>
            <a:ext cx="4373914" cy="1093557"/>
            <a:chOff x="434892" y="4600069"/>
            <a:chExt cx="4373914" cy="1093557"/>
          </a:xfrm>
        </p:grpSpPr>
        <p:sp>
          <p:nvSpPr>
            <p:cNvPr id="42" name="Rounded Rectangle 29">
              <a:extLst>
                <a:ext uri="{FF2B5EF4-FFF2-40B4-BE49-F238E27FC236}">
                  <a16:creationId xmlns:a16="http://schemas.microsoft.com/office/drawing/2014/main" id="{2F875E24-2B99-4B4C-80B5-D879240A3934}"/>
                </a:ext>
              </a:extLst>
            </p:cNvPr>
            <p:cNvSpPr/>
            <p:nvPr/>
          </p:nvSpPr>
          <p:spPr>
            <a:xfrm>
              <a:off x="434892" y="4600069"/>
              <a:ext cx="868867" cy="649878"/>
            </a:xfrm>
            <a:prstGeom prst="roundRect">
              <a:avLst>
                <a:gd name="adj" fmla="val 0"/>
              </a:avLst>
            </a:prstGeom>
            <a:solidFill>
              <a:srgbClr val="D4402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进站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30">
              <a:extLst>
                <a:ext uri="{FF2B5EF4-FFF2-40B4-BE49-F238E27FC236}">
                  <a16:creationId xmlns:a16="http://schemas.microsoft.com/office/drawing/2014/main" id="{1EF8BA38-C3FD-4BBD-9F73-95D50F7CC42D}"/>
                </a:ext>
              </a:extLst>
            </p:cNvPr>
            <p:cNvSpPr/>
            <p:nvPr/>
          </p:nvSpPr>
          <p:spPr>
            <a:xfrm>
              <a:off x="1303759" y="4600070"/>
              <a:ext cx="2613949" cy="649877"/>
            </a:xfrm>
            <a:prstGeom prst="rect">
              <a:avLst/>
            </a:prstGeom>
            <a:solidFill>
              <a:srgbClr val="46556A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加油</a:t>
              </a: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C2017811-3269-44D5-99AE-9FC4E8763EF6}"/>
                </a:ext>
              </a:extLst>
            </p:cNvPr>
            <p:cNvSpPr/>
            <p:nvPr/>
          </p:nvSpPr>
          <p:spPr>
            <a:xfrm>
              <a:off x="3917708" y="4600070"/>
              <a:ext cx="891098" cy="644978"/>
            </a:xfrm>
            <a:prstGeom prst="rect">
              <a:avLst/>
            </a:prstGeom>
            <a:solidFill>
              <a:srgbClr val="0087B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离站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F869D1CD-A8CD-498A-9A86-F82B56DEC371}"/>
                </a:ext>
              </a:extLst>
            </p:cNvPr>
            <p:cNvSpPr txBox="1"/>
            <p:nvPr/>
          </p:nvSpPr>
          <p:spPr>
            <a:xfrm>
              <a:off x="472131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C30D305D-9796-4A3F-A5E7-7AD692569916}"/>
                </a:ext>
              </a:extLst>
            </p:cNvPr>
            <p:cNvSpPr txBox="1"/>
            <p:nvPr/>
          </p:nvSpPr>
          <p:spPr>
            <a:xfrm>
              <a:off x="2214766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C471CA7D-CC96-477E-A327-30D533D4C929}"/>
                </a:ext>
              </a:extLst>
            </p:cNvPr>
            <p:cNvSpPr txBox="1"/>
            <p:nvPr/>
          </p:nvSpPr>
          <p:spPr>
            <a:xfrm>
              <a:off x="3966777" y="5355072"/>
              <a:ext cx="79438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分钟</a:t>
              </a:r>
            </a:p>
          </p:txBody>
        </p:sp>
      </p:grpSp>
      <p:sp>
        <p:nvSpPr>
          <p:cNvPr id="48" name="文本框 47">
            <a:extLst>
              <a:ext uri="{FF2B5EF4-FFF2-40B4-BE49-F238E27FC236}">
                <a16:creationId xmlns:a16="http://schemas.microsoft.com/office/drawing/2014/main" id="{5D12CD04-96A5-46A6-9E92-5343A157E972}"/>
              </a:ext>
            </a:extLst>
          </p:cNvPr>
          <p:cNvSpPr txBox="1"/>
          <p:nvPr/>
        </p:nvSpPr>
        <p:spPr>
          <a:xfrm>
            <a:off x="1132293" y="4319892"/>
            <a:ext cx="9888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altLang="zh-CN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2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分钟</a:t>
            </a:r>
          </a:p>
        </p:txBody>
      </p: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48A8F1BE-C5A1-4A95-B2AD-69690E906849}"/>
              </a:ext>
            </a:extLst>
          </p:cNvPr>
          <p:cNvCxnSpPr>
            <a:cxnSpLocks/>
          </p:cNvCxnSpPr>
          <p:nvPr/>
        </p:nvCxnSpPr>
        <p:spPr>
          <a:xfrm>
            <a:off x="436479" y="2245450"/>
            <a:ext cx="3479349" cy="1763391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BA108A0A-4917-4048-A211-31DFF7351B2C}"/>
              </a:ext>
            </a:extLst>
          </p:cNvPr>
          <p:cNvCxnSpPr>
            <a:cxnSpLocks/>
          </p:cNvCxnSpPr>
          <p:nvPr/>
        </p:nvCxnSpPr>
        <p:spPr>
          <a:xfrm flipH="1">
            <a:off x="8227017" y="2283289"/>
            <a:ext cx="3503772" cy="1725552"/>
          </a:xfrm>
          <a:prstGeom prst="line">
            <a:avLst/>
          </a:prstGeom>
          <a:noFill/>
          <a:ln w="6350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sp>
        <p:nvSpPr>
          <p:cNvPr id="51" name="TextBox 2">
            <a:extLst>
              <a:ext uri="{FF2B5EF4-FFF2-40B4-BE49-F238E27FC236}">
                <a16:creationId xmlns:a16="http://schemas.microsoft.com/office/drawing/2014/main" id="{A71832C8-C433-46A6-9E6D-B23601F6D4F4}"/>
              </a:ext>
            </a:extLst>
          </p:cNvPr>
          <p:cNvSpPr txBox="1"/>
          <p:nvPr/>
        </p:nvSpPr>
        <p:spPr>
          <a:xfrm>
            <a:off x="1773383" y="407777"/>
            <a:ext cx="8722668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加油场景：带给用户极致的加油体验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7548CDFC-583A-47C3-84FD-E2ED51A205D0}"/>
              </a:ext>
            </a:extLst>
          </p:cNvPr>
          <p:cNvSpPr txBox="1"/>
          <p:nvPr/>
        </p:nvSpPr>
        <p:spPr>
          <a:xfrm>
            <a:off x="435259" y="5256090"/>
            <a:ext cx="11630025" cy="969496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just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r>
              <a:rPr lang="zh-CN" altLang="en-US" sz="2000" b="1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微信小程序、车牌识别、微信免密支付、电子发票</a:t>
            </a:r>
            <a:r>
              <a:rPr lang="zh-CN" altLang="en-US" sz="1800" dirty="0">
                <a:solidFill>
                  <a:srgbClr val="3E3F4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等一系列创新的业务模式，带给加油车主消费者极致的加油体验</a:t>
            </a:r>
          </a:p>
        </p:txBody>
      </p:sp>
      <p:sp>
        <p:nvSpPr>
          <p:cNvPr id="57" name="文本框 56">
            <a:hlinkClick r:id="rId2"/>
            <a:extLst>
              <a:ext uri="{FF2B5EF4-FFF2-40B4-BE49-F238E27FC236}">
                <a16:creationId xmlns:a16="http://schemas.microsoft.com/office/drawing/2014/main" id="{E7DF2F13-151B-40C7-875A-11E11F4BC955}"/>
              </a:ext>
            </a:extLst>
          </p:cNvPr>
          <p:cNvSpPr txBox="1"/>
          <p:nvPr/>
        </p:nvSpPr>
        <p:spPr>
          <a:xfrm>
            <a:off x="5936957" y="6388302"/>
            <a:ext cx="6128327" cy="37741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r" defTabSz="914400">
              <a:lnSpc>
                <a:spcPct val="150000"/>
              </a:lnSpc>
              <a:spcAft>
                <a:spcPts val="1500"/>
              </a:spcAft>
            </a:pPr>
            <a:r>
              <a:rPr lang="zh-CN" altLang="en-US" sz="1400" u="sng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欢迎大家到冠德旗下油站体验</a:t>
            </a:r>
          </a:p>
        </p:txBody>
      </p:sp>
    </p:spTree>
    <p:extLst>
      <p:ext uri="{BB962C8B-B14F-4D97-AF65-F5344CB8AC3E}">
        <p14:creationId xmlns:p14="http://schemas.microsoft.com/office/powerpoint/2010/main" val="3672708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ubtitle 10">
            <a:extLst>
              <a:ext uri="{FF2B5EF4-FFF2-40B4-BE49-F238E27FC236}">
                <a16:creationId xmlns:a16="http://schemas.microsoft.com/office/drawing/2014/main" id="{410B038E-9E00-427D-87ED-AB52F7589283}"/>
              </a:ext>
            </a:extLst>
          </p:cNvPr>
          <p:cNvSpPr txBox="1">
            <a:spLocks/>
          </p:cNvSpPr>
          <p:nvPr/>
        </p:nvSpPr>
        <p:spPr>
          <a:xfrm>
            <a:off x="624208" y="962404"/>
            <a:ext cx="10946758" cy="415732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围绕着用户、汽车、钱包构建</a:t>
            </a:r>
            <a:r>
              <a:rPr lang="en-US" altLang="zh-CN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大业务板块</a:t>
            </a:r>
            <a:endParaRPr lang="en-AU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5">
            <a:extLst>
              <a:ext uri="{FF2B5EF4-FFF2-40B4-BE49-F238E27FC236}">
                <a16:creationId xmlns:a16="http://schemas.microsoft.com/office/drawing/2014/main" id="{A1890033-DEA7-4E18-8179-307E94E928F8}"/>
              </a:ext>
            </a:extLst>
          </p:cNvPr>
          <p:cNvSpPr>
            <a:spLocks noEditPoints="1"/>
          </p:cNvSpPr>
          <p:nvPr/>
        </p:nvSpPr>
        <p:spPr bwMode="auto">
          <a:xfrm>
            <a:off x="7095940" y="4822158"/>
            <a:ext cx="4420623" cy="1295478"/>
          </a:xfrm>
          <a:custGeom>
            <a:avLst/>
            <a:gdLst/>
            <a:ahLst/>
            <a:cxnLst>
              <a:cxn ang="0">
                <a:pos x="1192" y="292"/>
              </a:cxn>
              <a:cxn ang="0">
                <a:pos x="583" y="487"/>
              </a:cxn>
              <a:cxn ang="0">
                <a:pos x="353" y="565"/>
              </a:cxn>
              <a:cxn ang="0">
                <a:pos x="108" y="713"/>
              </a:cxn>
              <a:cxn ang="0">
                <a:pos x="274" y="663"/>
              </a:cxn>
              <a:cxn ang="0">
                <a:pos x="292" y="698"/>
              </a:cxn>
              <a:cxn ang="0">
                <a:pos x="289" y="769"/>
              </a:cxn>
              <a:cxn ang="0">
                <a:pos x="476" y="566"/>
              </a:cxn>
              <a:cxn ang="0">
                <a:pos x="385" y="681"/>
              </a:cxn>
              <a:cxn ang="0">
                <a:pos x="493" y="658"/>
              </a:cxn>
              <a:cxn ang="0">
                <a:pos x="558" y="929"/>
              </a:cxn>
              <a:cxn ang="0">
                <a:pos x="634" y="856"/>
              </a:cxn>
              <a:cxn ang="0">
                <a:pos x="685" y="969"/>
              </a:cxn>
              <a:cxn ang="0">
                <a:pos x="829" y="634"/>
              </a:cxn>
              <a:cxn ang="0">
                <a:pos x="845" y="590"/>
              </a:cxn>
              <a:cxn ang="0">
                <a:pos x="837" y="812"/>
              </a:cxn>
              <a:cxn ang="0">
                <a:pos x="917" y="887"/>
              </a:cxn>
              <a:cxn ang="0">
                <a:pos x="913" y="1008"/>
              </a:cxn>
              <a:cxn ang="0">
                <a:pos x="969" y="1030"/>
              </a:cxn>
              <a:cxn ang="0">
                <a:pos x="1003" y="921"/>
              </a:cxn>
              <a:cxn ang="0">
                <a:pos x="999" y="759"/>
              </a:cxn>
              <a:cxn ang="0">
                <a:pos x="1027" y="668"/>
              </a:cxn>
              <a:cxn ang="0">
                <a:pos x="1088" y="806"/>
              </a:cxn>
              <a:cxn ang="0">
                <a:pos x="1159" y="975"/>
              </a:cxn>
              <a:cxn ang="0">
                <a:pos x="1201" y="878"/>
              </a:cxn>
              <a:cxn ang="0">
                <a:pos x="1185" y="686"/>
              </a:cxn>
              <a:cxn ang="0">
                <a:pos x="1276" y="913"/>
              </a:cxn>
              <a:cxn ang="0">
                <a:pos x="1376" y="783"/>
              </a:cxn>
              <a:cxn ang="0">
                <a:pos x="1442" y="992"/>
              </a:cxn>
              <a:cxn ang="0">
                <a:pos x="1488" y="802"/>
              </a:cxn>
              <a:cxn ang="0">
                <a:pos x="1540" y="768"/>
              </a:cxn>
              <a:cxn ang="0">
                <a:pos x="1540" y="703"/>
              </a:cxn>
              <a:cxn ang="0">
                <a:pos x="1629" y="642"/>
              </a:cxn>
              <a:cxn ang="0">
                <a:pos x="1801" y="725"/>
              </a:cxn>
              <a:cxn ang="0">
                <a:pos x="1699" y="656"/>
              </a:cxn>
              <a:cxn ang="0">
                <a:pos x="1773" y="641"/>
              </a:cxn>
              <a:cxn ang="0">
                <a:pos x="1905" y="633"/>
              </a:cxn>
              <a:cxn ang="0">
                <a:pos x="1938" y="550"/>
              </a:cxn>
              <a:cxn ang="0">
                <a:pos x="558" y="730"/>
              </a:cxn>
              <a:cxn ang="0">
                <a:pos x="780" y="465"/>
              </a:cxn>
              <a:cxn ang="0">
                <a:pos x="692" y="685"/>
              </a:cxn>
              <a:cxn ang="0">
                <a:pos x="707" y="770"/>
              </a:cxn>
              <a:cxn ang="0">
                <a:pos x="819" y="606"/>
              </a:cxn>
              <a:cxn ang="0">
                <a:pos x="779" y="547"/>
              </a:cxn>
              <a:cxn ang="0">
                <a:pos x="957" y="585"/>
              </a:cxn>
              <a:cxn ang="0">
                <a:pos x="1034" y="516"/>
              </a:cxn>
              <a:cxn ang="0">
                <a:pos x="1171" y="620"/>
              </a:cxn>
              <a:cxn ang="0">
                <a:pos x="1468" y="469"/>
              </a:cxn>
              <a:cxn ang="0">
                <a:pos x="1246" y="675"/>
              </a:cxn>
              <a:cxn ang="0">
                <a:pos x="1290" y="691"/>
              </a:cxn>
              <a:cxn ang="0">
                <a:pos x="1413" y="691"/>
              </a:cxn>
              <a:cxn ang="0">
                <a:pos x="1404" y="767"/>
              </a:cxn>
              <a:cxn ang="0">
                <a:pos x="1434" y="736"/>
              </a:cxn>
              <a:cxn ang="0">
                <a:pos x="1543" y="726"/>
              </a:cxn>
              <a:cxn ang="0">
                <a:pos x="1573" y="640"/>
              </a:cxn>
              <a:cxn ang="0">
                <a:pos x="1571" y="592"/>
              </a:cxn>
              <a:cxn ang="0">
                <a:pos x="1440" y="582"/>
              </a:cxn>
              <a:cxn ang="0">
                <a:pos x="1649" y="548"/>
              </a:cxn>
            </a:cxnLst>
            <a:rect l="0" t="0" r="r" b="b"/>
            <a:pathLst>
              <a:path w="2016" h="1175">
                <a:moveTo>
                  <a:pt x="1950" y="511"/>
                </a:moveTo>
                <a:cubicBezTo>
                  <a:pt x="1972" y="503"/>
                  <a:pt x="1992" y="497"/>
                  <a:pt x="2016" y="502"/>
                </a:cubicBezTo>
                <a:cubicBezTo>
                  <a:pt x="2003" y="498"/>
                  <a:pt x="1990" y="497"/>
                  <a:pt x="1976" y="500"/>
                </a:cubicBezTo>
                <a:cubicBezTo>
                  <a:pt x="1958" y="503"/>
                  <a:pt x="1940" y="511"/>
                  <a:pt x="1921" y="511"/>
                </a:cubicBezTo>
                <a:cubicBezTo>
                  <a:pt x="1898" y="512"/>
                  <a:pt x="1876" y="504"/>
                  <a:pt x="1854" y="499"/>
                </a:cubicBezTo>
                <a:cubicBezTo>
                  <a:pt x="1795" y="487"/>
                  <a:pt x="1735" y="483"/>
                  <a:pt x="1676" y="473"/>
                </a:cubicBezTo>
                <a:cubicBezTo>
                  <a:pt x="1656" y="469"/>
                  <a:pt x="1636" y="468"/>
                  <a:pt x="1616" y="465"/>
                </a:cubicBezTo>
                <a:cubicBezTo>
                  <a:pt x="1588" y="460"/>
                  <a:pt x="1562" y="449"/>
                  <a:pt x="1535" y="440"/>
                </a:cubicBezTo>
                <a:cubicBezTo>
                  <a:pt x="1477" y="422"/>
                  <a:pt x="1419" y="405"/>
                  <a:pt x="1359" y="393"/>
                </a:cubicBezTo>
                <a:cubicBezTo>
                  <a:pt x="1325" y="386"/>
                  <a:pt x="1220" y="374"/>
                  <a:pt x="1192" y="292"/>
                </a:cubicBezTo>
                <a:cubicBezTo>
                  <a:pt x="1176" y="245"/>
                  <a:pt x="1149" y="232"/>
                  <a:pt x="1136" y="203"/>
                </a:cubicBezTo>
                <a:cubicBezTo>
                  <a:pt x="1129" y="188"/>
                  <a:pt x="1128" y="160"/>
                  <a:pt x="1127" y="0"/>
                </a:cubicBezTo>
                <a:cubicBezTo>
                  <a:pt x="906" y="0"/>
                  <a:pt x="906" y="0"/>
                  <a:pt x="906" y="0"/>
                </a:cubicBezTo>
                <a:cubicBezTo>
                  <a:pt x="905" y="144"/>
                  <a:pt x="904" y="134"/>
                  <a:pt x="904" y="148"/>
                </a:cubicBezTo>
                <a:cubicBezTo>
                  <a:pt x="903" y="177"/>
                  <a:pt x="908" y="206"/>
                  <a:pt x="902" y="235"/>
                </a:cubicBezTo>
                <a:cubicBezTo>
                  <a:pt x="894" y="272"/>
                  <a:pt x="875" y="290"/>
                  <a:pt x="847" y="312"/>
                </a:cubicBezTo>
                <a:cubicBezTo>
                  <a:pt x="785" y="359"/>
                  <a:pt x="721" y="404"/>
                  <a:pt x="662" y="454"/>
                </a:cubicBezTo>
                <a:cubicBezTo>
                  <a:pt x="656" y="460"/>
                  <a:pt x="650" y="465"/>
                  <a:pt x="644" y="471"/>
                </a:cubicBezTo>
                <a:cubicBezTo>
                  <a:pt x="638" y="476"/>
                  <a:pt x="631" y="477"/>
                  <a:pt x="624" y="479"/>
                </a:cubicBezTo>
                <a:cubicBezTo>
                  <a:pt x="611" y="482"/>
                  <a:pt x="597" y="485"/>
                  <a:pt x="583" y="487"/>
                </a:cubicBezTo>
                <a:cubicBezTo>
                  <a:pt x="562" y="490"/>
                  <a:pt x="543" y="497"/>
                  <a:pt x="524" y="506"/>
                </a:cubicBezTo>
                <a:cubicBezTo>
                  <a:pt x="495" y="520"/>
                  <a:pt x="468" y="537"/>
                  <a:pt x="436" y="544"/>
                </a:cubicBezTo>
                <a:cubicBezTo>
                  <a:pt x="404" y="550"/>
                  <a:pt x="371" y="539"/>
                  <a:pt x="339" y="542"/>
                </a:cubicBezTo>
                <a:cubicBezTo>
                  <a:pt x="283" y="547"/>
                  <a:pt x="227" y="565"/>
                  <a:pt x="172" y="577"/>
                </a:cubicBezTo>
                <a:cubicBezTo>
                  <a:pt x="115" y="589"/>
                  <a:pt x="53" y="565"/>
                  <a:pt x="0" y="597"/>
                </a:cubicBezTo>
                <a:cubicBezTo>
                  <a:pt x="52" y="570"/>
                  <a:pt x="106" y="596"/>
                  <a:pt x="161" y="590"/>
                </a:cubicBezTo>
                <a:cubicBezTo>
                  <a:pt x="126" y="608"/>
                  <a:pt x="94" y="628"/>
                  <a:pt x="53" y="627"/>
                </a:cubicBezTo>
                <a:cubicBezTo>
                  <a:pt x="106" y="632"/>
                  <a:pt x="146" y="600"/>
                  <a:pt x="194" y="586"/>
                </a:cubicBezTo>
                <a:cubicBezTo>
                  <a:pt x="219" y="579"/>
                  <a:pt x="246" y="577"/>
                  <a:pt x="271" y="573"/>
                </a:cubicBezTo>
                <a:cubicBezTo>
                  <a:pt x="298" y="568"/>
                  <a:pt x="326" y="563"/>
                  <a:pt x="353" y="565"/>
                </a:cubicBezTo>
                <a:cubicBezTo>
                  <a:pt x="306" y="579"/>
                  <a:pt x="265" y="607"/>
                  <a:pt x="219" y="623"/>
                </a:cubicBezTo>
                <a:cubicBezTo>
                  <a:pt x="182" y="635"/>
                  <a:pt x="145" y="637"/>
                  <a:pt x="106" y="635"/>
                </a:cubicBezTo>
                <a:cubicBezTo>
                  <a:pt x="133" y="638"/>
                  <a:pt x="159" y="639"/>
                  <a:pt x="186" y="637"/>
                </a:cubicBezTo>
                <a:cubicBezTo>
                  <a:pt x="180" y="658"/>
                  <a:pt x="157" y="666"/>
                  <a:pt x="138" y="672"/>
                </a:cubicBezTo>
                <a:cubicBezTo>
                  <a:pt x="155" y="668"/>
                  <a:pt x="174" y="663"/>
                  <a:pt x="184" y="648"/>
                </a:cubicBezTo>
                <a:cubicBezTo>
                  <a:pt x="187" y="645"/>
                  <a:pt x="189" y="640"/>
                  <a:pt x="191" y="636"/>
                </a:cubicBezTo>
                <a:cubicBezTo>
                  <a:pt x="196" y="635"/>
                  <a:pt x="202" y="635"/>
                  <a:pt x="207" y="633"/>
                </a:cubicBezTo>
                <a:cubicBezTo>
                  <a:pt x="219" y="631"/>
                  <a:pt x="231" y="628"/>
                  <a:pt x="242" y="624"/>
                </a:cubicBezTo>
                <a:cubicBezTo>
                  <a:pt x="220" y="645"/>
                  <a:pt x="202" y="669"/>
                  <a:pt x="181" y="690"/>
                </a:cubicBezTo>
                <a:cubicBezTo>
                  <a:pt x="162" y="709"/>
                  <a:pt x="135" y="729"/>
                  <a:pt x="108" y="713"/>
                </a:cubicBezTo>
                <a:cubicBezTo>
                  <a:pt x="123" y="723"/>
                  <a:pt x="140" y="722"/>
                  <a:pt x="156" y="714"/>
                </a:cubicBezTo>
                <a:cubicBezTo>
                  <a:pt x="155" y="729"/>
                  <a:pt x="157" y="740"/>
                  <a:pt x="150" y="754"/>
                </a:cubicBezTo>
                <a:cubicBezTo>
                  <a:pt x="143" y="768"/>
                  <a:pt x="134" y="781"/>
                  <a:pt x="129" y="796"/>
                </a:cubicBezTo>
                <a:cubicBezTo>
                  <a:pt x="137" y="776"/>
                  <a:pt x="153" y="761"/>
                  <a:pt x="159" y="740"/>
                </a:cubicBezTo>
                <a:cubicBezTo>
                  <a:pt x="161" y="735"/>
                  <a:pt x="159" y="714"/>
                  <a:pt x="163" y="711"/>
                </a:cubicBezTo>
                <a:cubicBezTo>
                  <a:pt x="174" y="702"/>
                  <a:pt x="185" y="694"/>
                  <a:pt x="195" y="685"/>
                </a:cubicBezTo>
                <a:cubicBezTo>
                  <a:pt x="216" y="666"/>
                  <a:pt x="235" y="645"/>
                  <a:pt x="256" y="627"/>
                </a:cubicBezTo>
                <a:cubicBezTo>
                  <a:pt x="262" y="622"/>
                  <a:pt x="267" y="616"/>
                  <a:pt x="273" y="612"/>
                </a:cubicBezTo>
                <a:cubicBezTo>
                  <a:pt x="289" y="606"/>
                  <a:pt x="304" y="600"/>
                  <a:pt x="319" y="594"/>
                </a:cubicBezTo>
                <a:cubicBezTo>
                  <a:pt x="303" y="618"/>
                  <a:pt x="298" y="645"/>
                  <a:pt x="274" y="663"/>
                </a:cubicBezTo>
                <a:cubicBezTo>
                  <a:pt x="254" y="678"/>
                  <a:pt x="230" y="686"/>
                  <a:pt x="209" y="698"/>
                </a:cubicBezTo>
                <a:cubicBezTo>
                  <a:pt x="232" y="687"/>
                  <a:pt x="258" y="680"/>
                  <a:pt x="280" y="665"/>
                </a:cubicBezTo>
                <a:cubicBezTo>
                  <a:pt x="267" y="687"/>
                  <a:pt x="249" y="697"/>
                  <a:pt x="226" y="704"/>
                </a:cubicBezTo>
                <a:cubicBezTo>
                  <a:pt x="242" y="700"/>
                  <a:pt x="259" y="695"/>
                  <a:pt x="271" y="683"/>
                </a:cubicBezTo>
                <a:cubicBezTo>
                  <a:pt x="277" y="677"/>
                  <a:pt x="283" y="670"/>
                  <a:pt x="287" y="663"/>
                </a:cubicBezTo>
                <a:cubicBezTo>
                  <a:pt x="291" y="655"/>
                  <a:pt x="298" y="649"/>
                  <a:pt x="303" y="642"/>
                </a:cubicBezTo>
                <a:cubicBezTo>
                  <a:pt x="314" y="626"/>
                  <a:pt x="320" y="602"/>
                  <a:pt x="337" y="590"/>
                </a:cubicBezTo>
                <a:cubicBezTo>
                  <a:pt x="351" y="580"/>
                  <a:pt x="373" y="578"/>
                  <a:pt x="390" y="578"/>
                </a:cubicBezTo>
                <a:cubicBezTo>
                  <a:pt x="370" y="593"/>
                  <a:pt x="353" y="611"/>
                  <a:pt x="339" y="631"/>
                </a:cubicBezTo>
                <a:cubicBezTo>
                  <a:pt x="324" y="655"/>
                  <a:pt x="311" y="678"/>
                  <a:pt x="292" y="698"/>
                </a:cubicBezTo>
                <a:cubicBezTo>
                  <a:pt x="268" y="723"/>
                  <a:pt x="240" y="741"/>
                  <a:pt x="212" y="760"/>
                </a:cubicBezTo>
                <a:cubicBezTo>
                  <a:pt x="189" y="776"/>
                  <a:pt x="171" y="795"/>
                  <a:pt x="165" y="822"/>
                </a:cubicBezTo>
                <a:cubicBezTo>
                  <a:pt x="171" y="800"/>
                  <a:pt x="185" y="785"/>
                  <a:pt x="203" y="772"/>
                </a:cubicBezTo>
                <a:cubicBezTo>
                  <a:pt x="230" y="754"/>
                  <a:pt x="258" y="740"/>
                  <a:pt x="284" y="721"/>
                </a:cubicBezTo>
                <a:cubicBezTo>
                  <a:pt x="282" y="728"/>
                  <a:pt x="282" y="735"/>
                  <a:pt x="281" y="742"/>
                </a:cubicBezTo>
                <a:cubicBezTo>
                  <a:pt x="281" y="752"/>
                  <a:pt x="279" y="754"/>
                  <a:pt x="272" y="762"/>
                </a:cubicBezTo>
                <a:cubicBezTo>
                  <a:pt x="259" y="778"/>
                  <a:pt x="247" y="793"/>
                  <a:pt x="229" y="803"/>
                </a:cubicBezTo>
                <a:cubicBezTo>
                  <a:pt x="251" y="793"/>
                  <a:pt x="265" y="775"/>
                  <a:pt x="282" y="758"/>
                </a:cubicBezTo>
                <a:cubicBezTo>
                  <a:pt x="284" y="797"/>
                  <a:pt x="289" y="836"/>
                  <a:pt x="256" y="864"/>
                </a:cubicBezTo>
                <a:cubicBezTo>
                  <a:pt x="287" y="841"/>
                  <a:pt x="289" y="806"/>
                  <a:pt x="289" y="769"/>
                </a:cubicBezTo>
                <a:cubicBezTo>
                  <a:pt x="301" y="787"/>
                  <a:pt x="321" y="779"/>
                  <a:pt x="335" y="791"/>
                </a:cubicBezTo>
                <a:cubicBezTo>
                  <a:pt x="348" y="801"/>
                  <a:pt x="349" y="820"/>
                  <a:pt x="350" y="835"/>
                </a:cubicBezTo>
                <a:cubicBezTo>
                  <a:pt x="350" y="815"/>
                  <a:pt x="348" y="789"/>
                  <a:pt x="326" y="781"/>
                </a:cubicBezTo>
                <a:cubicBezTo>
                  <a:pt x="316" y="778"/>
                  <a:pt x="305" y="779"/>
                  <a:pt x="298" y="770"/>
                </a:cubicBezTo>
                <a:cubicBezTo>
                  <a:pt x="290" y="761"/>
                  <a:pt x="289" y="748"/>
                  <a:pt x="291" y="737"/>
                </a:cubicBezTo>
                <a:cubicBezTo>
                  <a:pt x="292" y="728"/>
                  <a:pt x="294" y="718"/>
                  <a:pt x="299" y="710"/>
                </a:cubicBezTo>
                <a:cubicBezTo>
                  <a:pt x="304" y="700"/>
                  <a:pt x="315" y="692"/>
                  <a:pt x="323" y="684"/>
                </a:cubicBezTo>
                <a:cubicBezTo>
                  <a:pt x="335" y="669"/>
                  <a:pt x="345" y="653"/>
                  <a:pt x="356" y="638"/>
                </a:cubicBezTo>
                <a:cubicBezTo>
                  <a:pt x="369" y="621"/>
                  <a:pt x="385" y="607"/>
                  <a:pt x="403" y="596"/>
                </a:cubicBezTo>
                <a:cubicBezTo>
                  <a:pt x="427" y="581"/>
                  <a:pt x="451" y="574"/>
                  <a:pt x="476" y="566"/>
                </a:cubicBezTo>
                <a:cubicBezTo>
                  <a:pt x="518" y="552"/>
                  <a:pt x="554" y="530"/>
                  <a:pt x="597" y="523"/>
                </a:cubicBezTo>
                <a:cubicBezTo>
                  <a:pt x="581" y="550"/>
                  <a:pt x="569" y="577"/>
                  <a:pt x="560" y="606"/>
                </a:cubicBezTo>
                <a:cubicBezTo>
                  <a:pt x="557" y="614"/>
                  <a:pt x="558" y="624"/>
                  <a:pt x="549" y="626"/>
                </a:cubicBezTo>
                <a:cubicBezTo>
                  <a:pt x="541" y="627"/>
                  <a:pt x="532" y="630"/>
                  <a:pt x="523" y="632"/>
                </a:cubicBezTo>
                <a:cubicBezTo>
                  <a:pt x="507" y="637"/>
                  <a:pt x="491" y="645"/>
                  <a:pt x="477" y="655"/>
                </a:cubicBezTo>
                <a:cubicBezTo>
                  <a:pt x="457" y="668"/>
                  <a:pt x="434" y="674"/>
                  <a:pt x="410" y="672"/>
                </a:cubicBezTo>
                <a:cubicBezTo>
                  <a:pt x="390" y="671"/>
                  <a:pt x="377" y="678"/>
                  <a:pt x="366" y="695"/>
                </a:cubicBezTo>
                <a:cubicBezTo>
                  <a:pt x="356" y="708"/>
                  <a:pt x="344" y="719"/>
                  <a:pt x="331" y="730"/>
                </a:cubicBezTo>
                <a:cubicBezTo>
                  <a:pt x="339" y="724"/>
                  <a:pt x="347" y="718"/>
                  <a:pt x="355" y="711"/>
                </a:cubicBezTo>
                <a:cubicBezTo>
                  <a:pt x="365" y="702"/>
                  <a:pt x="372" y="688"/>
                  <a:pt x="385" y="681"/>
                </a:cubicBezTo>
                <a:cubicBezTo>
                  <a:pt x="396" y="674"/>
                  <a:pt x="413" y="681"/>
                  <a:pt x="425" y="682"/>
                </a:cubicBezTo>
                <a:cubicBezTo>
                  <a:pt x="433" y="683"/>
                  <a:pt x="444" y="680"/>
                  <a:pt x="452" y="677"/>
                </a:cubicBezTo>
                <a:cubicBezTo>
                  <a:pt x="424" y="709"/>
                  <a:pt x="409" y="749"/>
                  <a:pt x="376" y="777"/>
                </a:cubicBezTo>
                <a:cubicBezTo>
                  <a:pt x="414" y="749"/>
                  <a:pt x="432" y="703"/>
                  <a:pt x="468" y="674"/>
                </a:cubicBezTo>
                <a:cubicBezTo>
                  <a:pt x="468" y="686"/>
                  <a:pt x="474" y="698"/>
                  <a:pt x="478" y="710"/>
                </a:cubicBezTo>
                <a:cubicBezTo>
                  <a:pt x="482" y="723"/>
                  <a:pt x="480" y="735"/>
                  <a:pt x="475" y="747"/>
                </a:cubicBezTo>
                <a:cubicBezTo>
                  <a:pt x="464" y="769"/>
                  <a:pt x="447" y="787"/>
                  <a:pt x="441" y="811"/>
                </a:cubicBezTo>
                <a:cubicBezTo>
                  <a:pt x="453" y="774"/>
                  <a:pt x="496" y="749"/>
                  <a:pt x="485" y="707"/>
                </a:cubicBezTo>
                <a:cubicBezTo>
                  <a:pt x="483" y="698"/>
                  <a:pt x="478" y="688"/>
                  <a:pt x="478" y="678"/>
                </a:cubicBezTo>
                <a:cubicBezTo>
                  <a:pt x="478" y="667"/>
                  <a:pt x="483" y="663"/>
                  <a:pt x="493" y="658"/>
                </a:cubicBezTo>
                <a:cubicBezTo>
                  <a:pt x="511" y="650"/>
                  <a:pt x="530" y="644"/>
                  <a:pt x="550" y="641"/>
                </a:cubicBezTo>
                <a:cubicBezTo>
                  <a:pt x="538" y="693"/>
                  <a:pt x="532" y="746"/>
                  <a:pt x="516" y="796"/>
                </a:cubicBezTo>
                <a:cubicBezTo>
                  <a:pt x="505" y="828"/>
                  <a:pt x="491" y="859"/>
                  <a:pt x="468" y="885"/>
                </a:cubicBezTo>
                <a:cubicBezTo>
                  <a:pt x="449" y="907"/>
                  <a:pt x="424" y="922"/>
                  <a:pt x="398" y="934"/>
                </a:cubicBezTo>
                <a:cubicBezTo>
                  <a:pt x="427" y="923"/>
                  <a:pt x="453" y="908"/>
                  <a:pt x="475" y="886"/>
                </a:cubicBezTo>
                <a:cubicBezTo>
                  <a:pt x="501" y="859"/>
                  <a:pt x="518" y="826"/>
                  <a:pt x="531" y="791"/>
                </a:cubicBezTo>
                <a:cubicBezTo>
                  <a:pt x="532" y="808"/>
                  <a:pt x="536" y="823"/>
                  <a:pt x="542" y="839"/>
                </a:cubicBezTo>
                <a:cubicBezTo>
                  <a:pt x="549" y="856"/>
                  <a:pt x="558" y="872"/>
                  <a:pt x="562" y="889"/>
                </a:cubicBezTo>
                <a:cubicBezTo>
                  <a:pt x="567" y="921"/>
                  <a:pt x="545" y="941"/>
                  <a:pt x="524" y="961"/>
                </a:cubicBezTo>
                <a:cubicBezTo>
                  <a:pt x="536" y="951"/>
                  <a:pt x="549" y="942"/>
                  <a:pt x="558" y="929"/>
                </a:cubicBezTo>
                <a:cubicBezTo>
                  <a:pt x="570" y="911"/>
                  <a:pt x="569" y="890"/>
                  <a:pt x="563" y="870"/>
                </a:cubicBezTo>
                <a:cubicBezTo>
                  <a:pt x="557" y="850"/>
                  <a:pt x="548" y="830"/>
                  <a:pt x="545" y="809"/>
                </a:cubicBezTo>
                <a:cubicBezTo>
                  <a:pt x="542" y="787"/>
                  <a:pt x="545" y="766"/>
                  <a:pt x="549" y="745"/>
                </a:cubicBezTo>
                <a:cubicBezTo>
                  <a:pt x="556" y="755"/>
                  <a:pt x="563" y="766"/>
                  <a:pt x="570" y="777"/>
                </a:cubicBezTo>
                <a:cubicBezTo>
                  <a:pt x="575" y="785"/>
                  <a:pt x="576" y="786"/>
                  <a:pt x="574" y="796"/>
                </a:cubicBezTo>
                <a:cubicBezTo>
                  <a:pt x="571" y="805"/>
                  <a:pt x="569" y="814"/>
                  <a:pt x="569" y="823"/>
                </a:cubicBezTo>
                <a:cubicBezTo>
                  <a:pt x="567" y="846"/>
                  <a:pt x="567" y="884"/>
                  <a:pt x="593" y="894"/>
                </a:cubicBezTo>
                <a:cubicBezTo>
                  <a:pt x="560" y="879"/>
                  <a:pt x="572" y="819"/>
                  <a:pt x="582" y="793"/>
                </a:cubicBezTo>
                <a:cubicBezTo>
                  <a:pt x="591" y="804"/>
                  <a:pt x="603" y="810"/>
                  <a:pt x="613" y="820"/>
                </a:cubicBezTo>
                <a:cubicBezTo>
                  <a:pt x="625" y="830"/>
                  <a:pt x="631" y="842"/>
                  <a:pt x="634" y="856"/>
                </a:cubicBezTo>
                <a:cubicBezTo>
                  <a:pt x="639" y="880"/>
                  <a:pt x="640" y="909"/>
                  <a:pt x="628" y="931"/>
                </a:cubicBezTo>
                <a:cubicBezTo>
                  <a:pt x="646" y="902"/>
                  <a:pt x="647" y="848"/>
                  <a:pt x="625" y="820"/>
                </a:cubicBezTo>
                <a:cubicBezTo>
                  <a:pt x="619" y="812"/>
                  <a:pt x="611" y="806"/>
                  <a:pt x="603" y="800"/>
                </a:cubicBezTo>
                <a:cubicBezTo>
                  <a:pt x="599" y="797"/>
                  <a:pt x="596" y="793"/>
                  <a:pt x="592" y="789"/>
                </a:cubicBezTo>
                <a:cubicBezTo>
                  <a:pt x="587" y="782"/>
                  <a:pt x="587" y="781"/>
                  <a:pt x="591" y="773"/>
                </a:cubicBezTo>
                <a:cubicBezTo>
                  <a:pt x="603" y="753"/>
                  <a:pt x="626" y="740"/>
                  <a:pt x="639" y="720"/>
                </a:cubicBezTo>
                <a:cubicBezTo>
                  <a:pt x="667" y="759"/>
                  <a:pt x="686" y="808"/>
                  <a:pt x="688" y="857"/>
                </a:cubicBezTo>
                <a:cubicBezTo>
                  <a:pt x="690" y="903"/>
                  <a:pt x="672" y="944"/>
                  <a:pt x="640" y="977"/>
                </a:cubicBezTo>
                <a:cubicBezTo>
                  <a:pt x="661" y="958"/>
                  <a:pt x="678" y="937"/>
                  <a:pt x="687" y="910"/>
                </a:cubicBezTo>
                <a:cubicBezTo>
                  <a:pt x="683" y="930"/>
                  <a:pt x="683" y="949"/>
                  <a:pt x="685" y="969"/>
                </a:cubicBezTo>
                <a:cubicBezTo>
                  <a:pt x="684" y="912"/>
                  <a:pt x="708" y="865"/>
                  <a:pt x="734" y="816"/>
                </a:cubicBezTo>
                <a:cubicBezTo>
                  <a:pt x="732" y="838"/>
                  <a:pt x="724" y="859"/>
                  <a:pt x="722" y="881"/>
                </a:cubicBezTo>
                <a:cubicBezTo>
                  <a:pt x="721" y="903"/>
                  <a:pt x="727" y="921"/>
                  <a:pt x="738" y="939"/>
                </a:cubicBezTo>
                <a:cubicBezTo>
                  <a:pt x="724" y="913"/>
                  <a:pt x="723" y="888"/>
                  <a:pt x="731" y="859"/>
                </a:cubicBezTo>
                <a:cubicBezTo>
                  <a:pt x="735" y="844"/>
                  <a:pt x="741" y="829"/>
                  <a:pt x="743" y="814"/>
                </a:cubicBezTo>
                <a:cubicBezTo>
                  <a:pt x="743" y="810"/>
                  <a:pt x="742" y="802"/>
                  <a:pt x="743" y="799"/>
                </a:cubicBezTo>
                <a:cubicBezTo>
                  <a:pt x="747" y="791"/>
                  <a:pt x="752" y="782"/>
                  <a:pt x="755" y="774"/>
                </a:cubicBezTo>
                <a:cubicBezTo>
                  <a:pt x="760" y="848"/>
                  <a:pt x="778" y="921"/>
                  <a:pt x="788" y="996"/>
                </a:cubicBezTo>
                <a:cubicBezTo>
                  <a:pt x="784" y="941"/>
                  <a:pt x="777" y="887"/>
                  <a:pt x="773" y="832"/>
                </a:cubicBezTo>
                <a:cubicBezTo>
                  <a:pt x="802" y="770"/>
                  <a:pt x="813" y="701"/>
                  <a:pt x="829" y="634"/>
                </a:cubicBezTo>
                <a:cubicBezTo>
                  <a:pt x="834" y="644"/>
                  <a:pt x="841" y="654"/>
                  <a:pt x="844" y="665"/>
                </a:cubicBezTo>
                <a:cubicBezTo>
                  <a:pt x="848" y="677"/>
                  <a:pt x="846" y="689"/>
                  <a:pt x="843" y="701"/>
                </a:cubicBezTo>
                <a:cubicBezTo>
                  <a:pt x="839" y="719"/>
                  <a:pt x="831" y="735"/>
                  <a:pt x="824" y="752"/>
                </a:cubicBezTo>
                <a:cubicBezTo>
                  <a:pt x="837" y="727"/>
                  <a:pt x="853" y="700"/>
                  <a:pt x="851" y="671"/>
                </a:cubicBezTo>
                <a:cubicBezTo>
                  <a:pt x="850" y="657"/>
                  <a:pt x="842" y="645"/>
                  <a:pt x="837" y="631"/>
                </a:cubicBezTo>
                <a:cubicBezTo>
                  <a:pt x="834" y="622"/>
                  <a:pt x="836" y="608"/>
                  <a:pt x="838" y="598"/>
                </a:cubicBezTo>
                <a:cubicBezTo>
                  <a:pt x="854" y="618"/>
                  <a:pt x="873" y="628"/>
                  <a:pt x="873" y="656"/>
                </a:cubicBezTo>
                <a:cubicBezTo>
                  <a:pt x="872" y="683"/>
                  <a:pt x="856" y="707"/>
                  <a:pt x="843" y="729"/>
                </a:cubicBezTo>
                <a:cubicBezTo>
                  <a:pt x="866" y="696"/>
                  <a:pt x="896" y="651"/>
                  <a:pt x="865" y="613"/>
                </a:cubicBezTo>
                <a:cubicBezTo>
                  <a:pt x="858" y="605"/>
                  <a:pt x="850" y="599"/>
                  <a:pt x="845" y="590"/>
                </a:cubicBezTo>
                <a:cubicBezTo>
                  <a:pt x="840" y="581"/>
                  <a:pt x="849" y="566"/>
                  <a:pt x="853" y="558"/>
                </a:cubicBezTo>
                <a:cubicBezTo>
                  <a:pt x="858" y="548"/>
                  <a:pt x="874" y="543"/>
                  <a:pt x="882" y="536"/>
                </a:cubicBezTo>
                <a:cubicBezTo>
                  <a:pt x="892" y="529"/>
                  <a:pt x="902" y="522"/>
                  <a:pt x="911" y="514"/>
                </a:cubicBezTo>
                <a:cubicBezTo>
                  <a:pt x="910" y="550"/>
                  <a:pt x="917" y="586"/>
                  <a:pt x="923" y="621"/>
                </a:cubicBezTo>
                <a:cubicBezTo>
                  <a:pt x="927" y="639"/>
                  <a:pt x="930" y="657"/>
                  <a:pt x="933" y="675"/>
                </a:cubicBezTo>
                <a:cubicBezTo>
                  <a:pt x="934" y="684"/>
                  <a:pt x="936" y="690"/>
                  <a:pt x="931" y="698"/>
                </a:cubicBezTo>
                <a:cubicBezTo>
                  <a:pt x="926" y="705"/>
                  <a:pt x="921" y="710"/>
                  <a:pt x="915" y="716"/>
                </a:cubicBezTo>
                <a:cubicBezTo>
                  <a:pt x="889" y="742"/>
                  <a:pt x="860" y="767"/>
                  <a:pt x="840" y="798"/>
                </a:cubicBezTo>
                <a:cubicBezTo>
                  <a:pt x="822" y="825"/>
                  <a:pt x="815" y="854"/>
                  <a:pt x="814" y="886"/>
                </a:cubicBezTo>
                <a:cubicBezTo>
                  <a:pt x="816" y="860"/>
                  <a:pt x="823" y="835"/>
                  <a:pt x="837" y="812"/>
                </a:cubicBezTo>
                <a:cubicBezTo>
                  <a:pt x="854" y="786"/>
                  <a:pt x="878" y="765"/>
                  <a:pt x="902" y="745"/>
                </a:cubicBezTo>
                <a:cubicBezTo>
                  <a:pt x="877" y="785"/>
                  <a:pt x="852" y="822"/>
                  <a:pt x="852" y="871"/>
                </a:cubicBezTo>
                <a:cubicBezTo>
                  <a:pt x="854" y="835"/>
                  <a:pt x="870" y="805"/>
                  <a:pt x="890" y="776"/>
                </a:cubicBezTo>
                <a:cubicBezTo>
                  <a:pt x="885" y="809"/>
                  <a:pt x="882" y="843"/>
                  <a:pt x="891" y="876"/>
                </a:cubicBezTo>
                <a:cubicBezTo>
                  <a:pt x="884" y="842"/>
                  <a:pt x="888" y="803"/>
                  <a:pt x="899" y="770"/>
                </a:cubicBezTo>
                <a:cubicBezTo>
                  <a:pt x="906" y="748"/>
                  <a:pt x="923" y="729"/>
                  <a:pt x="938" y="713"/>
                </a:cubicBezTo>
                <a:cubicBezTo>
                  <a:pt x="941" y="736"/>
                  <a:pt x="943" y="759"/>
                  <a:pt x="945" y="783"/>
                </a:cubicBezTo>
                <a:cubicBezTo>
                  <a:pt x="947" y="810"/>
                  <a:pt x="949" y="837"/>
                  <a:pt x="946" y="865"/>
                </a:cubicBezTo>
                <a:cubicBezTo>
                  <a:pt x="943" y="865"/>
                  <a:pt x="941" y="869"/>
                  <a:pt x="938" y="872"/>
                </a:cubicBezTo>
                <a:cubicBezTo>
                  <a:pt x="932" y="877"/>
                  <a:pt x="924" y="882"/>
                  <a:pt x="917" y="887"/>
                </a:cubicBezTo>
                <a:cubicBezTo>
                  <a:pt x="900" y="897"/>
                  <a:pt x="882" y="905"/>
                  <a:pt x="865" y="915"/>
                </a:cubicBezTo>
                <a:cubicBezTo>
                  <a:pt x="836" y="934"/>
                  <a:pt x="814" y="956"/>
                  <a:pt x="805" y="990"/>
                </a:cubicBezTo>
                <a:cubicBezTo>
                  <a:pt x="815" y="962"/>
                  <a:pt x="832" y="943"/>
                  <a:pt x="857" y="928"/>
                </a:cubicBezTo>
                <a:cubicBezTo>
                  <a:pt x="884" y="911"/>
                  <a:pt x="918" y="903"/>
                  <a:pt x="943" y="883"/>
                </a:cubicBezTo>
                <a:cubicBezTo>
                  <a:pt x="939" y="908"/>
                  <a:pt x="933" y="933"/>
                  <a:pt x="925" y="957"/>
                </a:cubicBezTo>
                <a:cubicBezTo>
                  <a:pt x="919" y="975"/>
                  <a:pt x="903" y="987"/>
                  <a:pt x="889" y="1000"/>
                </a:cubicBezTo>
                <a:cubicBezTo>
                  <a:pt x="849" y="1035"/>
                  <a:pt x="821" y="1075"/>
                  <a:pt x="817" y="1130"/>
                </a:cubicBezTo>
                <a:cubicBezTo>
                  <a:pt x="821" y="1102"/>
                  <a:pt x="830" y="1078"/>
                  <a:pt x="846" y="1055"/>
                </a:cubicBezTo>
                <a:cubicBezTo>
                  <a:pt x="865" y="1028"/>
                  <a:pt x="893" y="1012"/>
                  <a:pt x="917" y="990"/>
                </a:cubicBezTo>
                <a:cubicBezTo>
                  <a:pt x="918" y="995"/>
                  <a:pt x="914" y="1003"/>
                  <a:pt x="913" y="1008"/>
                </a:cubicBezTo>
                <a:cubicBezTo>
                  <a:pt x="911" y="1017"/>
                  <a:pt x="909" y="1027"/>
                  <a:pt x="908" y="1036"/>
                </a:cubicBezTo>
                <a:cubicBezTo>
                  <a:pt x="904" y="1054"/>
                  <a:pt x="902" y="1073"/>
                  <a:pt x="903" y="1092"/>
                </a:cubicBezTo>
                <a:cubicBezTo>
                  <a:pt x="903" y="1121"/>
                  <a:pt x="910" y="1149"/>
                  <a:pt x="923" y="1175"/>
                </a:cubicBezTo>
                <a:cubicBezTo>
                  <a:pt x="901" y="1121"/>
                  <a:pt x="908" y="1066"/>
                  <a:pt x="924" y="1011"/>
                </a:cubicBezTo>
                <a:cubicBezTo>
                  <a:pt x="939" y="1042"/>
                  <a:pt x="959" y="1079"/>
                  <a:pt x="942" y="1113"/>
                </a:cubicBezTo>
                <a:cubicBezTo>
                  <a:pt x="956" y="1090"/>
                  <a:pt x="950" y="1063"/>
                  <a:pt x="943" y="1039"/>
                </a:cubicBezTo>
                <a:cubicBezTo>
                  <a:pt x="939" y="1026"/>
                  <a:pt x="931" y="1014"/>
                  <a:pt x="929" y="1001"/>
                </a:cubicBezTo>
                <a:cubicBezTo>
                  <a:pt x="928" y="995"/>
                  <a:pt x="931" y="989"/>
                  <a:pt x="933" y="984"/>
                </a:cubicBezTo>
                <a:cubicBezTo>
                  <a:pt x="936" y="974"/>
                  <a:pt x="939" y="965"/>
                  <a:pt x="942" y="955"/>
                </a:cubicBezTo>
                <a:cubicBezTo>
                  <a:pt x="948" y="981"/>
                  <a:pt x="962" y="1005"/>
                  <a:pt x="969" y="1030"/>
                </a:cubicBezTo>
                <a:cubicBezTo>
                  <a:pt x="976" y="1053"/>
                  <a:pt x="975" y="1074"/>
                  <a:pt x="966" y="1096"/>
                </a:cubicBezTo>
                <a:cubicBezTo>
                  <a:pt x="985" y="1058"/>
                  <a:pt x="973" y="1022"/>
                  <a:pt x="960" y="984"/>
                </a:cubicBezTo>
                <a:cubicBezTo>
                  <a:pt x="955" y="968"/>
                  <a:pt x="946" y="945"/>
                  <a:pt x="951" y="929"/>
                </a:cubicBezTo>
                <a:cubicBezTo>
                  <a:pt x="958" y="905"/>
                  <a:pt x="965" y="881"/>
                  <a:pt x="969" y="856"/>
                </a:cubicBezTo>
                <a:cubicBezTo>
                  <a:pt x="977" y="866"/>
                  <a:pt x="980" y="881"/>
                  <a:pt x="983" y="893"/>
                </a:cubicBezTo>
                <a:cubicBezTo>
                  <a:pt x="987" y="909"/>
                  <a:pt x="991" y="925"/>
                  <a:pt x="995" y="941"/>
                </a:cubicBezTo>
                <a:cubicBezTo>
                  <a:pt x="1000" y="970"/>
                  <a:pt x="1002" y="1003"/>
                  <a:pt x="981" y="1026"/>
                </a:cubicBezTo>
                <a:cubicBezTo>
                  <a:pt x="1008" y="1000"/>
                  <a:pt x="1004" y="955"/>
                  <a:pt x="997" y="921"/>
                </a:cubicBezTo>
                <a:cubicBezTo>
                  <a:pt x="1014" y="939"/>
                  <a:pt x="1020" y="960"/>
                  <a:pt x="1021" y="983"/>
                </a:cubicBezTo>
                <a:cubicBezTo>
                  <a:pt x="1022" y="960"/>
                  <a:pt x="1017" y="940"/>
                  <a:pt x="1003" y="921"/>
                </a:cubicBezTo>
                <a:cubicBezTo>
                  <a:pt x="1000" y="916"/>
                  <a:pt x="996" y="913"/>
                  <a:pt x="995" y="908"/>
                </a:cubicBezTo>
                <a:cubicBezTo>
                  <a:pt x="994" y="901"/>
                  <a:pt x="993" y="894"/>
                  <a:pt x="992" y="887"/>
                </a:cubicBezTo>
                <a:cubicBezTo>
                  <a:pt x="989" y="875"/>
                  <a:pt x="987" y="862"/>
                  <a:pt x="980" y="851"/>
                </a:cubicBezTo>
                <a:cubicBezTo>
                  <a:pt x="978" y="847"/>
                  <a:pt x="975" y="843"/>
                  <a:pt x="971" y="841"/>
                </a:cubicBezTo>
                <a:cubicBezTo>
                  <a:pt x="971" y="834"/>
                  <a:pt x="971" y="827"/>
                  <a:pt x="972" y="820"/>
                </a:cubicBezTo>
                <a:cubicBezTo>
                  <a:pt x="972" y="808"/>
                  <a:pt x="972" y="797"/>
                  <a:pt x="972" y="785"/>
                </a:cubicBezTo>
                <a:cubicBezTo>
                  <a:pt x="971" y="763"/>
                  <a:pt x="971" y="741"/>
                  <a:pt x="970" y="719"/>
                </a:cubicBezTo>
                <a:cubicBezTo>
                  <a:pt x="976" y="725"/>
                  <a:pt x="982" y="731"/>
                  <a:pt x="988" y="737"/>
                </a:cubicBezTo>
                <a:cubicBezTo>
                  <a:pt x="991" y="740"/>
                  <a:pt x="994" y="743"/>
                  <a:pt x="997" y="746"/>
                </a:cubicBezTo>
                <a:cubicBezTo>
                  <a:pt x="1002" y="751"/>
                  <a:pt x="1000" y="753"/>
                  <a:pt x="999" y="759"/>
                </a:cubicBezTo>
                <a:cubicBezTo>
                  <a:pt x="998" y="774"/>
                  <a:pt x="999" y="788"/>
                  <a:pt x="1002" y="802"/>
                </a:cubicBezTo>
                <a:cubicBezTo>
                  <a:pt x="1000" y="786"/>
                  <a:pt x="1000" y="770"/>
                  <a:pt x="1003" y="753"/>
                </a:cubicBezTo>
                <a:cubicBezTo>
                  <a:pt x="1030" y="784"/>
                  <a:pt x="998" y="819"/>
                  <a:pt x="996" y="853"/>
                </a:cubicBezTo>
                <a:cubicBezTo>
                  <a:pt x="999" y="828"/>
                  <a:pt x="1017" y="806"/>
                  <a:pt x="1020" y="780"/>
                </a:cubicBezTo>
                <a:cubicBezTo>
                  <a:pt x="1036" y="822"/>
                  <a:pt x="1026" y="869"/>
                  <a:pt x="1032" y="912"/>
                </a:cubicBezTo>
                <a:cubicBezTo>
                  <a:pt x="1029" y="871"/>
                  <a:pt x="1039" y="829"/>
                  <a:pt x="1031" y="788"/>
                </a:cubicBezTo>
                <a:cubicBezTo>
                  <a:pt x="1029" y="778"/>
                  <a:pt x="1026" y="768"/>
                  <a:pt x="1021" y="759"/>
                </a:cubicBezTo>
                <a:cubicBezTo>
                  <a:pt x="1018" y="754"/>
                  <a:pt x="1015" y="749"/>
                  <a:pt x="1011" y="745"/>
                </a:cubicBezTo>
                <a:cubicBezTo>
                  <a:pt x="1007" y="739"/>
                  <a:pt x="1007" y="738"/>
                  <a:pt x="1009" y="731"/>
                </a:cubicBezTo>
                <a:cubicBezTo>
                  <a:pt x="1015" y="710"/>
                  <a:pt x="1022" y="689"/>
                  <a:pt x="1027" y="668"/>
                </a:cubicBezTo>
                <a:cubicBezTo>
                  <a:pt x="1038" y="691"/>
                  <a:pt x="1048" y="715"/>
                  <a:pt x="1055" y="739"/>
                </a:cubicBezTo>
                <a:cubicBezTo>
                  <a:pt x="1063" y="765"/>
                  <a:pt x="1062" y="794"/>
                  <a:pt x="1058" y="820"/>
                </a:cubicBezTo>
                <a:cubicBezTo>
                  <a:pt x="1051" y="875"/>
                  <a:pt x="1022" y="926"/>
                  <a:pt x="1024" y="983"/>
                </a:cubicBezTo>
                <a:cubicBezTo>
                  <a:pt x="1035" y="949"/>
                  <a:pt x="1046" y="916"/>
                  <a:pt x="1060" y="884"/>
                </a:cubicBezTo>
                <a:cubicBezTo>
                  <a:pt x="1074" y="930"/>
                  <a:pt x="1098" y="977"/>
                  <a:pt x="1084" y="1026"/>
                </a:cubicBezTo>
                <a:cubicBezTo>
                  <a:pt x="1097" y="989"/>
                  <a:pt x="1089" y="950"/>
                  <a:pt x="1078" y="913"/>
                </a:cubicBezTo>
                <a:cubicBezTo>
                  <a:pt x="1075" y="903"/>
                  <a:pt x="1073" y="894"/>
                  <a:pt x="1070" y="884"/>
                </a:cubicBezTo>
                <a:cubicBezTo>
                  <a:pt x="1069" y="880"/>
                  <a:pt x="1068" y="876"/>
                  <a:pt x="1068" y="872"/>
                </a:cubicBezTo>
                <a:cubicBezTo>
                  <a:pt x="1066" y="867"/>
                  <a:pt x="1070" y="863"/>
                  <a:pt x="1072" y="859"/>
                </a:cubicBezTo>
                <a:cubicBezTo>
                  <a:pt x="1081" y="842"/>
                  <a:pt x="1087" y="825"/>
                  <a:pt x="1088" y="806"/>
                </a:cubicBezTo>
                <a:cubicBezTo>
                  <a:pt x="1100" y="859"/>
                  <a:pt x="1115" y="910"/>
                  <a:pt x="1107" y="965"/>
                </a:cubicBezTo>
                <a:cubicBezTo>
                  <a:pt x="1116" y="924"/>
                  <a:pt x="1112" y="884"/>
                  <a:pt x="1105" y="843"/>
                </a:cubicBezTo>
                <a:cubicBezTo>
                  <a:pt x="1101" y="820"/>
                  <a:pt x="1097" y="796"/>
                  <a:pt x="1094" y="772"/>
                </a:cubicBezTo>
                <a:cubicBezTo>
                  <a:pt x="1092" y="751"/>
                  <a:pt x="1093" y="729"/>
                  <a:pt x="1089" y="707"/>
                </a:cubicBezTo>
                <a:cubicBezTo>
                  <a:pt x="1108" y="740"/>
                  <a:pt x="1131" y="771"/>
                  <a:pt x="1132" y="810"/>
                </a:cubicBezTo>
                <a:cubicBezTo>
                  <a:pt x="1133" y="841"/>
                  <a:pt x="1125" y="870"/>
                  <a:pt x="1116" y="899"/>
                </a:cubicBezTo>
                <a:cubicBezTo>
                  <a:pt x="1124" y="879"/>
                  <a:pt x="1131" y="858"/>
                  <a:pt x="1136" y="836"/>
                </a:cubicBezTo>
                <a:cubicBezTo>
                  <a:pt x="1132" y="886"/>
                  <a:pt x="1123" y="935"/>
                  <a:pt x="1128" y="985"/>
                </a:cubicBezTo>
                <a:cubicBezTo>
                  <a:pt x="1127" y="933"/>
                  <a:pt x="1140" y="883"/>
                  <a:pt x="1146" y="832"/>
                </a:cubicBezTo>
                <a:cubicBezTo>
                  <a:pt x="1157" y="880"/>
                  <a:pt x="1167" y="926"/>
                  <a:pt x="1159" y="975"/>
                </a:cubicBezTo>
                <a:cubicBezTo>
                  <a:pt x="1170" y="927"/>
                  <a:pt x="1164" y="880"/>
                  <a:pt x="1156" y="831"/>
                </a:cubicBezTo>
                <a:cubicBezTo>
                  <a:pt x="1149" y="789"/>
                  <a:pt x="1147" y="747"/>
                  <a:pt x="1145" y="704"/>
                </a:cubicBezTo>
                <a:cubicBezTo>
                  <a:pt x="1161" y="732"/>
                  <a:pt x="1173" y="761"/>
                  <a:pt x="1178" y="793"/>
                </a:cubicBezTo>
                <a:cubicBezTo>
                  <a:pt x="1183" y="826"/>
                  <a:pt x="1182" y="860"/>
                  <a:pt x="1185" y="893"/>
                </a:cubicBezTo>
                <a:cubicBezTo>
                  <a:pt x="1190" y="949"/>
                  <a:pt x="1211" y="999"/>
                  <a:pt x="1236" y="1049"/>
                </a:cubicBezTo>
                <a:cubicBezTo>
                  <a:pt x="1214" y="997"/>
                  <a:pt x="1196" y="945"/>
                  <a:pt x="1196" y="888"/>
                </a:cubicBezTo>
                <a:cubicBezTo>
                  <a:pt x="1247" y="914"/>
                  <a:pt x="1262" y="977"/>
                  <a:pt x="1257" y="1030"/>
                </a:cubicBezTo>
                <a:cubicBezTo>
                  <a:pt x="1264" y="988"/>
                  <a:pt x="1259" y="941"/>
                  <a:pt x="1233" y="906"/>
                </a:cubicBezTo>
                <a:cubicBezTo>
                  <a:pt x="1226" y="898"/>
                  <a:pt x="1219" y="890"/>
                  <a:pt x="1210" y="884"/>
                </a:cubicBezTo>
                <a:cubicBezTo>
                  <a:pt x="1207" y="882"/>
                  <a:pt x="1204" y="880"/>
                  <a:pt x="1201" y="878"/>
                </a:cubicBezTo>
                <a:cubicBezTo>
                  <a:pt x="1194" y="875"/>
                  <a:pt x="1196" y="874"/>
                  <a:pt x="1196" y="867"/>
                </a:cubicBezTo>
                <a:cubicBezTo>
                  <a:pt x="1196" y="841"/>
                  <a:pt x="1198" y="815"/>
                  <a:pt x="1195" y="789"/>
                </a:cubicBezTo>
                <a:cubicBezTo>
                  <a:pt x="1204" y="812"/>
                  <a:pt x="1216" y="835"/>
                  <a:pt x="1230" y="856"/>
                </a:cubicBezTo>
                <a:cubicBezTo>
                  <a:pt x="1207" y="817"/>
                  <a:pt x="1193" y="772"/>
                  <a:pt x="1188" y="727"/>
                </a:cubicBezTo>
                <a:cubicBezTo>
                  <a:pt x="1220" y="745"/>
                  <a:pt x="1243" y="772"/>
                  <a:pt x="1255" y="808"/>
                </a:cubicBezTo>
                <a:cubicBezTo>
                  <a:pt x="1265" y="840"/>
                  <a:pt x="1267" y="874"/>
                  <a:pt x="1268" y="907"/>
                </a:cubicBezTo>
                <a:cubicBezTo>
                  <a:pt x="1270" y="867"/>
                  <a:pt x="1271" y="823"/>
                  <a:pt x="1255" y="785"/>
                </a:cubicBezTo>
                <a:cubicBezTo>
                  <a:pt x="1245" y="764"/>
                  <a:pt x="1234" y="747"/>
                  <a:pt x="1217" y="731"/>
                </a:cubicBezTo>
                <a:cubicBezTo>
                  <a:pt x="1209" y="724"/>
                  <a:pt x="1200" y="718"/>
                  <a:pt x="1192" y="712"/>
                </a:cubicBezTo>
                <a:cubicBezTo>
                  <a:pt x="1183" y="706"/>
                  <a:pt x="1185" y="696"/>
                  <a:pt x="1185" y="686"/>
                </a:cubicBezTo>
                <a:cubicBezTo>
                  <a:pt x="1197" y="696"/>
                  <a:pt x="1208" y="706"/>
                  <a:pt x="1221" y="714"/>
                </a:cubicBezTo>
                <a:cubicBezTo>
                  <a:pt x="1232" y="721"/>
                  <a:pt x="1241" y="730"/>
                  <a:pt x="1251" y="738"/>
                </a:cubicBezTo>
                <a:cubicBezTo>
                  <a:pt x="1257" y="743"/>
                  <a:pt x="1263" y="747"/>
                  <a:pt x="1269" y="751"/>
                </a:cubicBezTo>
                <a:cubicBezTo>
                  <a:pt x="1277" y="756"/>
                  <a:pt x="1278" y="760"/>
                  <a:pt x="1281" y="769"/>
                </a:cubicBezTo>
                <a:cubicBezTo>
                  <a:pt x="1287" y="784"/>
                  <a:pt x="1293" y="799"/>
                  <a:pt x="1299" y="814"/>
                </a:cubicBezTo>
                <a:cubicBezTo>
                  <a:pt x="1302" y="822"/>
                  <a:pt x="1305" y="829"/>
                  <a:pt x="1308" y="837"/>
                </a:cubicBezTo>
                <a:cubicBezTo>
                  <a:pt x="1311" y="845"/>
                  <a:pt x="1311" y="847"/>
                  <a:pt x="1307" y="854"/>
                </a:cubicBezTo>
                <a:cubicBezTo>
                  <a:pt x="1302" y="867"/>
                  <a:pt x="1292" y="878"/>
                  <a:pt x="1285" y="890"/>
                </a:cubicBezTo>
                <a:cubicBezTo>
                  <a:pt x="1270" y="912"/>
                  <a:pt x="1264" y="934"/>
                  <a:pt x="1265" y="961"/>
                </a:cubicBezTo>
                <a:cubicBezTo>
                  <a:pt x="1266" y="944"/>
                  <a:pt x="1268" y="928"/>
                  <a:pt x="1276" y="913"/>
                </a:cubicBezTo>
                <a:cubicBezTo>
                  <a:pt x="1287" y="892"/>
                  <a:pt x="1305" y="877"/>
                  <a:pt x="1315" y="856"/>
                </a:cubicBezTo>
                <a:cubicBezTo>
                  <a:pt x="1340" y="924"/>
                  <a:pt x="1367" y="1000"/>
                  <a:pt x="1311" y="1059"/>
                </a:cubicBezTo>
                <a:cubicBezTo>
                  <a:pt x="1348" y="1025"/>
                  <a:pt x="1357" y="980"/>
                  <a:pt x="1349" y="931"/>
                </a:cubicBezTo>
                <a:cubicBezTo>
                  <a:pt x="1340" y="875"/>
                  <a:pt x="1320" y="820"/>
                  <a:pt x="1303" y="767"/>
                </a:cubicBezTo>
                <a:cubicBezTo>
                  <a:pt x="1315" y="771"/>
                  <a:pt x="1327" y="774"/>
                  <a:pt x="1340" y="777"/>
                </a:cubicBezTo>
                <a:cubicBezTo>
                  <a:pt x="1344" y="778"/>
                  <a:pt x="1351" y="778"/>
                  <a:pt x="1354" y="781"/>
                </a:cubicBezTo>
                <a:cubicBezTo>
                  <a:pt x="1358" y="785"/>
                  <a:pt x="1362" y="790"/>
                  <a:pt x="1365" y="795"/>
                </a:cubicBezTo>
                <a:cubicBezTo>
                  <a:pt x="1379" y="818"/>
                  <a:pt x="1388" y="846"/>
                  <a:pt x="1390" y="873"/>
                </a:cubicBezTo>
                <a:cubicBezTo>
                  <a:pt x="1393" y="920"/>
                  <a:pt x="1382" y="971"/>
                  <a:pt x="1351" y="1008"/>
                </a:cubicBezTo>
                <a:cubicBezTo>
                  <a:pt x="1406" y="952"/>
                  <a:pt x="1415" y="850"/>
                  <a:pt x="1376" y="783"/>
                </a:cubicBezTo>
                <a:cubicBezTo>
                  <a:pt x="1387" y="785"/>
                  <a:pt x="1401" y="785"/>
                  <a:pt x="1411" y="790"/>
                </a:cubicBezTo>
                <a:cubicBezTo>
                  <a:pt x="1422" y="795"/>
                  <a:pt x="1432" y="810"/>
                  <a:pt x="1438" y="819"/>
                </a:cubicBezTo>
                <a:cubicBezTo>
                  <a:pt x="1457" y="850"/>
                  <a:pt x="1455" y="885"/>
                  <a:pt x="1445" y="918"/>
                </a:cubicBezTo>
                <a:cubicBezTo>
                  <a:pt x="1462" y="873"/>
                  <a:pt x="1460" y="827"/>
                  <a:pt x="1425" y="791"/>
                </a:cubicBezTo>
                <a:cubicBezTo>
                  <a:pt x="1433" y="792"/>
                  <a:pt x="1441" y="793"/>
                  <a:pt x="1448" y="794"/>
                </a:cubicBezTo>
                <a:cubicBezTo>
                  <a:pt x="1454" y="795"/>
                  <a:pt x="1472" y="796"/>
                  <a:pt x="1472" y="801"/>
                </a:cubicBezTo>
                <a:cubicBezTo>
                  <a:pt x="1472" y="816"/>
                  <a:pt x="1483" y="828"/>
                  <a:pt x="1489" y="841"/>
                </a:cubicBezTo>
                <a:cubicBezTo>
                  <a:pt x="1493" y="851"/>
                  <a:pt x="1497" y="862"/>
                  <a:pt x="1499" y="872"/>
                </a:cubicBezTo>
                <a:cubicBezTo>
                  <a:pt x="1501" y="882"/>
                  <a:pt x="1488" y="898"/>
                  <a:pt x="1483" y="906"/>
                </a:cubicBezTo>
                <a:cubicBezTo>
                  <a:pt x="1465" y="933"/>
                  <a:pt x="1448" y="960"/>
                  <a:pt x="1442" y="992"/>
                </a:cubicBezTo>
                <a:cubicBezTo>
                  <a:pt x="1436" y="1023"/>
                  <a:pt x="1443" y="1053"/>
                  <a:pt x="1455" y="1081"/>
                </a:cubicBezTo>
                <a:cubicBezTo>
                  <a:pt x="1443" y="1047"/>
                  <a:pt x="1440" y="1013"/>
                  <a:pt x="1452" y="978"/>
                </a:cubicBezTo>
                <a:cubicBezTo>
                  <a:pt x="1465" y="943"/>
                  <a:pt x="1494" y="919"/>
                  <a:pt x="1511" y="886"/>
                </a:cubicBezTo>
                <a:cubicBezTo>
                  <a:pt x="1519" y="912"/>
                  <a:pt x="1520" y="940"/>
                  <a:pt x="1527" y="966"/>
                </a:cubicBezTo>
                <a:cubicBezTo>
                  <a:pt x="1535" y="988"/>
                  <a:pt x="1556" y="1001"/>
                  <a:pt x="1567" y="1021"/>
                </a:cubicBezTo>
                <a:cubicBezTo>
                  <a:pt x="1559" y="1003"/>
                  <a:pt x="1544" y="991"/>
                  <a:pt x="1535" y="974"/>
                </a:cubicBezTo>
                <a:cubicBezTo>
                  <a:pt x="1525" y="959"/>
                  <a:pt x="1527" y="932"/>
                  <a:pt x="1526" y="915"/>
                </a:cubicBezTo>
                <a:cubicBezTo>
                  <a:pt x="1524" y="896"/>
                  <a:pt x="1520" y="878"/>
                  <a:pt x="1513" y="860"/>
                </a:cubicBezTo>
                <a:cubicBezTo>
                  <a:pt x="1508" y="849"/>
                  <a:pt x="1503" y="839"/>
                  <a:pt x="1498" y="828"/>
                </a:cubicBezTo>
                <a:cubicBezTo>
                  <a:pt x="1494" y="821"/>
                  <a:pt x="1487" y="811"/>
                  <a:pt x="1488" y="802"/>
                </a:cubicBezTo>
                <a:cubicBezTo>
                  <a:pt x="1503" y="805"/>
                  <a:pt x="1517" y="810"/>
                  <a:pt x="1531" y="816"/>
                </a:cubicBezTo>
                <a:cubicBezTo>
                  <a:pt x="1531" y="828"/>
                  <a:pt x="1532" y="840"/>
                  <a:pt x="1536" y="852"/>
                </a:cubicBezTo>
                <a:cubicBezTo>
                  <a:pt x="1533" y="841"/>
                  <a:pt x="1532" y="829"/>
                  <a:pt x="1534" y="817"/>
                </a:cubicBezTo>
                <a:cubicBezTo>
                  <a:pt x="1558" y="829"/>
                  <a:pt x="1576" y="848"/>
                  <a:pt x="1577" y="877"/>
                </a:cubicBezTo>
                <a:cubicBezTo>
                  <a:pt x="1577" y="902"/>
                  <a:pt x="1568" y="926"/>
                  <a:pt x="1558" y="949"/>
                </a:cubicBezTo>
                <a:cubicBezTo>
                  <a:pt x="1575" y="916"/>
                  <a:pt x="1593" y="876"/>
                  <a:pt x="1574" y="841"/>
                </a:cubicBezTo>
                <a:cubicBezTo>
                  <a:pt x="1569" y="832"/>
                  <a:pt x="1563" y="825"/>
                  <a:pt x="1555" y="819"/>
                </a:cubicBezTo>
                <a:cubicBezTo>
                  <a:pt x="1552" y="816"/>
                  <a:pt x="1549" y="814"/>
                  <a:pt x="1546" y="812"/>
                </a:cubicBezTo>
                <a:cubicBezTo>
                  <a:pt x="1540" y="808"/>
                  <a:pt x="1535" y="808"/>
                  <a:pt x="1536" y="801"/>
                </a:cubicBezTo>
                <a:cubicBezTo>
                  <a:pt x="1538" y="790"/>
                  <a:pt x="1540" y="779"/>
                  <a:pt x="1540" y="768"/>
                </a:cubicBezTo>
                <a:cubicBezTo>
                  <a:pt x="1540" y="758"/>
                  <a:pt x="1537" y="749"/>
                  <a:pt x="1537" y="739"/>
                </a:cubicBezTo>
                <a:cubicBezTo>
                  <a:pt x="1547" y="751"/>
                  <a:pt x="1556" y="764"/>
                  <a:pt x="1564" y="777"/>
                </a:cubicBezTo>
                <a:cubicBezTo>
                  <a:pt x="1572" y="790"/>
                  <a:pt x="1575" y="803"/>
                  <a:pt x="1578" y="818"/>
                </a:cubicBezTo>
                <a:cubicBezTo>
                  <a:pt x="1583" y="843"/>
                  <a:pt x="1585" y="868"/>
                  <a:pt x="1587" y="893"/>
                </a:cubicBezTo>
                <a:cubicBezTo>
                  <a:pt x="1587" y="863"/>
                  <a:pt x="1586" y="832"/>
                  <a:pt x="1581" y="802"/>
                </a:cubicBezTo>
                <a:cubicBezTo>
                  <a:pt x="1592" y="815"/>
                  <a:pt x="1606" y="823"/>
                  <a:pt x="1623" y="825"/>
                </a:cubicBezTo>
                <a:cubicBezTo>
                  <a:pt x="1613" y="823"/>
                  <a:pt x="1603" y="818"/>
                  <a:pt x="1594" y="811"/>
                </a:cubicBezTo>
                <a:cubicBezTo>
                  <a:pt x="1590" y="808"/>
                  <a:pt x="1586" y="803"/>
                  <a:pt x="1583" y="798"/>
                </a:cubicBezTo>
                <a:cubicBezTo>
                  <a:pt x="1578" y="792"/>
                  <a:pt x="1578" y="783"/>
                  <a:pt x="1576" y="775"/>
                </a:cubicBezTo>
                <a:cubicBezTo>
                  <a:pt x="1569" y="749"/>
                  <a:pt x="1558" y="724"/>
                  <a:pt x="1540" y="703"/>
                </a:cubicBezTo>
                <a:cubicBezTo>
                  <a:pt x="1559" y="705"/>
                  <a:pt x="1578" y="711"/>
                  <a:pt x="1595" y="720"/>
                </a:cubicBezTo>
                <a:cubicBezTo>
                  <a:pt x="1601" y="734"/>
                  <a:pt x="1608" y="746"/>
                  <a:pt x="1619" y="757"/>
                </a:cubicBezTo>
                <a:cubicBezTo>
                  <a:pt x="1610" y="746"/>
                  <a:pt x="1603" y="735"/>
                  <a:pt x="1599" y="722"/>
                </a:cubicBezTo>
                <a:cubicBezTo>
                  <a:pt x="1628" y="738"/>
                  <a:pt x="1653" y="762"/>
                  <a:pt x="1673" y="790"/>
                </a:cubicBezTo>
                <a:cubicBezTo>
                  <a:pt x="1665" y="771"/>
                  <a:pt x="1654" y="754"/>
                  <a:pt x="1641" y="739"/>
                </a:cubicBezTo>
                <a:cubicBezTo>
                  <a:pt x="1629" y="725"/>
                  <a:pt x="1616" y="713"/>
                  <a:pt x="1602" y="704"/>
                </a:cubicBezTo>
                <a:cubicBezTo>
                  <a:pt x="1596" y="701"/>
                  <a:pt x="1592" y="700"/>
                  <a:pt x="1591" y="694"/>
                </a:cubicBezTo>
                <a:cubicBezTo>
                  <a:pt x="1590" y="687"/>
                  <a:pt x="1588" y="681"/>
                  <a:pt x="1587" y="675"/>
                </a:cubicBezTo>
                <a:cubicBezTo>
                  <a:pt x="1585" y="663"/>
                  <a:pt x="1584" y="651"/>
                  <a:pt x="1582" y="640"/>
                </a:cubicBezTo>
                <a:cubicBezTo>
                  <a:pt x="1598" y="639"/>
                  <a:pt x="1613" y="639"/>
                  <a:pt x="1629" y="642"/>
                </a:cubicBezTo>
                <a:cubicBezTo>
                  <a:pt x="1636" y="644"/>
                  <a:pt x="1643" y="645"/>
                  <a:pt x="1650" y="648"/>
                </a:cubicBezTo>
                <a:cubicBezTo>
                  <a:pt x="1659" y="651"/>
                  <a:pt x="1662" y="653"/>
                  <a:pt x="1666" y="661"/>
                </a:cubicBezTo>
                <a:cubicBezTo>
                  <a:pt x="1677" y="685"/>
                  <a:pt x="1680" y="710"/>
                  <a:pt x="1683" y="735"/>
                </a:cubicBezTo>
                <a:cubicBezTo>
                  <a:pt x="1682" y="709"/>
                  <a:pt x="1680" y="682"/>
                  <a:pt x="1670" y="657"/>
                </a:cubicBezTo>
                <a:cubicBezTo>
                  <a:pt x="1673" y="658"/>
                  <a:pt x="1673" y="660"/>
                  <a:pt x="1679" y="662"/>
                </a:cubicBezTo>
                <a:cubicBezTo>
                  <a:pt x="1686" y="666"/>
                  <a:pt x="1693" y="672"/>
                  <a:pt x="1699" y="678"/>
                </a:cubicBezTo>
                <a:cubicBezTo>
                  <a:pt x="1714" y="690"/>
                  <a:pt x="1725" y="706"/>
                  <a:pt x="1735" y="722"/>
                </a:cubicBezTo>
                <a:cubicBezTo>
                  <a:pt x="1750" y="750"/>
                  <a:pt x="1759" y="780"/>
                  <a:pt x="1763" y="812"/>
                </a:cubicBezTo>
                <a:cubicBezTo>
                  <a:pt x="1760" y="765"/>
                  <a:pt x="1747" y="719"/>
                  <a:pt x="1717" y="682"/>
                </a:cubicBezTo>
                <a:cubicBezTo>
                  <a:pt x="1746" y="694"/>
                  <a:pt x="1775" y="707"/>
                  <a:pt x="1801" y="725"/>
                </a:cubicBezTo>
                <a:cubicBezTo>
                  <a:pt x="1815" y="734"/>
                  <a:pt x="1821" y="744"/>
                  <a:pt x="1826" y="760"/>
                </a:cubicBezTo>
                <a:cubicBezTo>
                  <a:pt x="1830" y="773"/>
                  <a:pt x="1834" y="793"/>
                  <a:pt x="1850" y="798"/>
                </a:cubicBezTo>
                <a:cubicBezTo>
                  <a:pt x="1825" y="788"/>
                  <a:pt x="1834" y="750"/>
                  <a:pt x="1818" y="733"/>
                </a:cubicBezTo>
                <a:cubicBezTo>
                  <a:pt x="1802" y="714"/>
                  <a:pt x="1777" y="699"/>
                  <a:pt x="1755" y="689"/>
                </a:cubicBezTo>
                <a:cubicBezTo>
                  <a:pt x="1777" y="691"/>
                  <a:pt x="1793" y="676"/>
                  <a:pt x="1815" y="687"/>
                </a:cubicBezTo>
                <a:cubicBezTo>
                  <a:pt x="1836" y="698"/>
                  <a:pt x="1856" y="707"/>
                  <a:pt x="1879" y="714"/>
                </a:cubicBezTo>
                <a:cubicBezTo>
                  <a:pt x="1866" y="709"/>
                  <a:pt x="1852" y="705"/>
                  <a:pt x="1840" y="698"/>
                </a:cubicBezTo>
                <a:cubicBezTo>
                  <a:pt x="1826" y="690"/>
                  <a:pt x="1813" y="678"/>
                  <a:pt x="1796" y="676"/>
                </a:cubicBezTo>
                <a:cubicBezTo>
                  <a:pt x="1781" y="675"/>
                  <a:pt x="1767" y="683"/>
                  <a:pt x="1751" y="679"/>
                </a:cubicBezTo>
                <a:cubicBezTo>
                  <a:pt x="1732" y="675"/>
                  <a:pt x="1716" y="665"/>
                  <a:pt x="1699" y="656"/>
                </a:cubicBezTo>
                <a:cubicBezTo>
                  <a:pt x="1686" y="649"/>
                  <a:pt x="1673" y="643"/>
                  <a:pt x="1660" y="637"/>
                </a:cubicBezTo>
                <a:cubicBezTo>
                  <a:pt x="1651" y="622"/>
                  <a:pt x="1639" y="610"/>
                  <a:pt x="1625" y="601"/>
                </a:cubicBezTo>
                <a:cubicBezTo>
                  <a:pt x="1610" y="592"/>
                  <a:pt x="1594" y="587"/>
                  <a:pt x="1578" y="580"/>
                </a:cubicBezTo>
                <a:cubicBezTo>
                  <a:pt x="1564" y="574"/>
                  <a:pt x="1562" y="565"/>
                  <a:pt x="1556" y="551"/>
                </a:cubicBezTo>
                <a:cubicBezTo>
                  <a:pt x="1599" y="556"/>
                  <a:pt x="1641" y="565"/>
                  <a:pt x="1682" y="580"/>
                </a:cubicBezTo>
                <a:cubicBezTo>
                  <a:pt x="1718" y="593"/>
                  <a:pt x="1731" y="637"/>
                  <a:pt x="1750" y="667"/>
                </a:cubicBezTo>
                <a:cubicBezTo>
                  <a:pt x="1736" y="642"/>
                  <a:pt x="1727" y="613"/>
                  <a:pt x="1709" y="591"/>
                </a:cubicBezTo>
                <a:cubicBezTo>
                  <a:pt x="1728" y="599"/>
                  <a:pt x="1747" y="608"/>
                  <a:pt x="1765" y="618"/>
                </a:cubicBezTo>
                <a:cubicBezTo>
                  <a:pt x="1769" y="620"/>
                  <a:pt x="1773" y="621"/>
                  <a:pt x="1773" y="625"/>
                </a:cubicBezTo>
                <a:cubicBezTo>
                  <a:pt x="1773" y="631"/>
                  <a:pt x="1773" y="636"/>
                  <a:pt x="1773" y="641"/>
                </a:cubicBezTo>
                <a:cubicBezTo>
                  <a:pt x="1773" y="647"/>
                  <a:pt x="1773" y="652"/>
                  <a:pt x="1773" y="657"/>
                </a:cubicBezTo>
                <a:cubicBezTo>
                  <a:pt x="1774" y="646"/>
                  <a:pt x="1774" y="635"/>
                  <a:pt x="1775" y="624"/>
                </a:cubicBezTo>
                <a:cubicBezTo>
                  <a:pt x="1780" y="627"/>
                  <a:pt x="1785" y="630"/>
                  <a:pt x="1789" y="633"/>
                </a:cubicBezTo>
                <a:cubicBezTo>
                  <a:pt x="1788" y="632"/>
                  <a:pt x="1786" y="630"/>
                  <a:pt x="1784" y="629"/>
                </a:cubicBezTo>
                <a:cubicBezTo>
                  <a:pt x="1777" y="623"/>
                  <a:pt x="1775" y="623"/>
                  <a:pt x="1775" y="614"/>
                </a:cubicBezTo>
                <a:cubicBezTo>
                  <a:pt x="1776" y="601"/>
                  <a:pt x="1776" y="588"/>
                  <a:pt x="1775" y="575"/>
                </a:cubicBezTo>
                <a:cubicBezTo>
                  <a:pt x="1773" y="550"/>
                  <a:pt x="1767" y="525"/>
                  <a:pt x="1751" y="505"/>
                </a:cubicBezTo>
                <a:cubicBezTo>
                  <a:pt x="1774" y="506"/>
                  <a:pt x="1799" y="513"/>
                  <a:pt x="1815" y="531"/>
                </a:cubicBezTo>
                <a:cubicBezTo>
                  <a:pt x="1831" y="551"/>
                  <a:pt x="1825" y="579"/>
                  <a:pt x="1839" y="599"/>
                </a:cubicBezTo>
                <a:cubicBezTo>
                  <a:pt x="1853" y="621"/>
                  <a:pt x="1880" y="629"/>
                  <a:pt x="1905" y="633"/>
                </a:cubicBezTo>
                <a:cubicBezTo>
                  <a:pt x="1926" y="636"/>
                  <a:pt x="1956" y="630"/>
                  <a:pt x="1970" y="651"/>
                </a:cubicBezTo>
                <a:cubicBezTo>
                  <a:pt x="1962" y="636"/>
                  <a:pt x="1942" y="632"/>
                  <a:pt x="1927" y="631"/>
                </a:cubicBezTo>
                <a:cubicBezTo>
                  <a:pt x="1905" y="628"/>
                  <a:pt x="1883" y="624"/>
                  <a:pt x="1864" y="611"/>
                </a:cubicBezTo>
                <a:cubicBezTo>
                  <a:pt x="1847" y="600"/>
                  <a:pt x="1842" y="584"/>
                  <a:pt x="1839" y="565"/>
                </a:cubicBezTo>
                <a:cubicBezTo>
                  <a:pt x="1837" y="543"/>
                  <a:pt x="1832" y="525"/>
                  <a:pt x="1814" y="510"/>
                </a:cubicBezTo>
                <a:cubicBezTo>
                  <a:pt x="1830" y="512"/>
                  <a:pt x="1846" y="514"/>
                  <a:pt x="1861" y="521"/>
                </a:cubicBezTo>
                <a:cubicBezTo>
                  <a:pt x="1879" y="528"/>
                  <a:pt x="1889" y="536"/>
                  <a:pt x="1898" y="552"/>
                </a:cubicBezTo>
                <a:cubicBezTo>
                  <a:pt x="1915" y="583"/>
                  <a:pt x="1923" y="617"/>
                  <a:pt x="1962" y="625"/>
                </a:cubicBezTo>
                <a:cubicBezTo>
                  <a:pt x="1921" y="614"/>
                  <a:pt x="1918" y="573"/>
                  <a:pt x="1900" y="541"/>
                </a:cubicBezTo>
                <a:cubicBezTo>
                  <a:pt x="1938" y="550"/>
                  <a:pt x="1938" y="550"/>
                  <a:pt x="1938" y="550"/>
                </a:cubicBezTo>
                <a:cubicBezTo>
                  <a:pt x="1917" y="541"/>
                  <a:pt x="1898" y="526"/>
                  <a:pt x="1880" y="515"/>
                </a:cubicBezTo>
                <a:cubicBezTo>
                  <a:pt x="1905" y="519"/>
                  <a:pt x="1926" y="519"/>
                  <a:pt x="1950" y="511"/>
                </a:cubicBezTo>
                <a:close/>
                <a:moveTo>
                  <a:pt x="632" y="632"/>
                </a:moveTo>
                <a:cubicBezTo>
                  <a:pt x="633" y="632"/>
                  <a:pt x="632" y="632"/>
                  <a:pt x="632" y="632"/>
                </a:cubicBezTo>
                <a:cubicBezTo>
                  <a:pt x="631" y="633"/>
                  <a:pt x="631" y="633"/>
                  <a:pt x="631" y="633"/>
                </a:cubicBezTo>
                <a:cubicBezTo>
                  <a:pt x="616" y="654"/>
                  <a:pt x="614" y="676"/>
                  <a:pt x="625" y="699"/>
                </a:cubicBezTo>
                <a:cubicBezTo>
                  <a:pt x="629" y="705"/>
                  <a:pt x="631" y="707"/>
                  <a:pt x="627" y="713"/>
                </a:cubicBezTo>
                <a:cubicBezTo>
                  <a:pt x="623" y="720"/>
                  <a:pt x="618" y="726"/>
                  <a:pt x="613" y="732"/>
                </a:cubicBezTo>
                <a:cubicBezTo>
                  <a:pt x="601" y="746"/>
                  <a:pt x="589" y="757"/>
                  <a:pt x="582" y="773"/>
                </a:cubicBezTo>
                <a:cubicBezTo>
                  <a:pt x="574" y="759"/>
                  <a:pt x="565" y="745"/>
                  <a:pt x="558" y="730"/>
                </a:cubicBezTo>
                <a:cubicBezTo>
                  <a:pt x="555" y="724"/>
                  <a:pt x="553" y="719"/>
                  <a:pt x="555" y="713"/>
                </a:cubicBezTo>
                <a:cubicBezTo>
                  <a:pt x="557" y="703"/>
                  <a:pt x="560" y="694"/>
                  <a:pt x="562" y="684"/>
                </a:cubicBezTo>
                <a:cubicBezTo>
                  <a:pt x="572" y="649"/>
                  <a:pt x="582" y="614"/>
                  <a:pt x="598" y="582"/>
                </a:cubicBezTo>
                <a:cubicBezTo>
                  <a:pt x="628" y="522"/>
                  <a:pt x="683" y="484"/>
                  <a:pt x="737" y="448"/>
                </a:cubicBezTo>
                <a:cubicBezTo>
                  <a:pt x="709" y="501"/>
                  <a:pt x="681" y="558"/>
                  <a:pt x="635" y="597"/>
                </a:cubicBezTo>
                <a:cubicBezTo>
                  <a:pt x="669" y="572"/>
                  <a:pt x="692" y="540"/>
                  <a:pt x="714" y="505"/>
                </a:cubicBezTo>
                <a:cubicBezTo>
                  <a:pt x="728" y="485"/>
                  <a:pt x="741" y="465"/>
                  <a:pt x="754" y="444"/>
                </a:cubicBezTo>
                <a:cubicBezTo>
                  <a:pt x="759" y="436"/>
                  <a:pt x="763" y="431"/>
                  <a:pt x="772" y="425"/>
                </a:cubicBezTo>
                <a:cubicBezTo>
                  <a:pt x="782" y="419"/>
                  <a:pt x="791" y="412"/>
                  <a:pt x="801" y="405"/>
                </a:cubicBezTo>
                <a:cubicBezTo>
                  <a:pt x="791" y="424"/>
                  <a:pt x="785" y="444"/>
                  <a:pt x="780" y="465"/>
                </a:cubicBezTo>
                <a:cubicBezTo>
                  <a:pt x="773" y="492"/>
                  <a:pt x="759" y="516"/>
                  <a:pt x="742" y="538"/>
                </a:cubicBezTo>
                <a:cubicBezTo>
                  <a:pt x="726" y="557"/>
                  <a:pt x="709" y="573"/>
                  <a:pt x="690" y="588"/>
                </a:cubicBezTo>
                <a:cubicBezTo>
                  <a:pt x="671" y="604"/>
                  <a:pt x="649" y="614"/>
                  <a:pt x="632" y="632"/>
                </a:cubicBezTo>
                <a:close/>
                <a:moveTo>
                  <a:pt x="691" y="798"/>
                </a:moveTo>
                <a:cubicBezTo>
                  <a:pt x="690" y="794"/>
                  <a:pt x="690" y="796"/>
                  <a:pt x="691" y="797"/>
                </a:cubicBezTo>
                <a:cubicBezTo>
                  <a:pt x="684" y="771"/>
                  <a:pt x="675" y="745"/>
                  <a:pt x="662" y="721"/>
                </a:cubicBezTo>
                <a:cubicBezTo>
                  <a:pt x="655" y="708"/>
                  <a:pt x="640" y="691"/>
                  <a:pt x="640" y="675"/>
                </a:cubicBezTo>
                <a:cubicBezTo>
                  <a:pt x="639" y="656"/>
                  <a:pt x="653" y="645"/>
                  <a:pt x="667" y="636"/>
                </a:cubicBezTo>
                <a:cubicBezTo>
                  <a:pt x="691" y="622"/>
                  <a:pt x="716" y="613"/>
                  <a:pt x="737" y="593"/>
                </a:cubicBezTo>
                <a:cubicBezTo>
                  <a:pt x="723" y="625"/>
                  <a:pt x="696" y="649"/>
                  <a:pt x="692" y="685"/>
                </a:cubicBezTo>
                <a:cubicBezTo>
                  <a:pt x="690" y="705"/>
                  <a:pt x="691" y="726"/>
                  <a:pt x="696" y="746"/>
                </a:cubicBezTo>
                <a:cubicBezTo>
                  <a:pt x="699" y="756"/>
                  <a:pt x="695" y="765"/>
                  <a:pt x="694" y="775"/>
                </a:cubicBezTo>
                <a:cubicBezTo>
                  <a:pt x="693" y="784"/>
                  <a:pt x="692" y="793"/>
                  <a:pt x="692" y="802"/>
                </a:cubicBezTo>
                <a:cubicBezTo>
                  <a:pt x="691" y="800"/>
                  <a:pt x="691" y="799"/>
                  <a:pt x="691" y="798"/>
                </a:cubicBezTo>
                <a:close/>
                <a:moveTo>
                  <a:pt x="754" y="727"/>
                </a:moveTo>
                <a:cubicBezTo>
                  <a:pt x="747" y="782"/>
                  <a:pt x="712" y="831"/>
                  <a:pt x="695" y="883"/>
                </a:cubicBezTo>
                <a:cubicBezTo>
                  <a:pt x="698" y="861"/>
                  <a:pt x="697" y="840"/>
                  <a:pt x="694" y="819"/>
                </a:cubicBezTo>
                <a:cubicBezTo>
                  <a:pt x="692" y="798"/>
                  <a:pt x="694" y="779"/>
                  <a:pt x="700" y="759"/>
                </a:cubicBezTo>
                <a:cubicBezTo>
                  <a:pt x="705" y="771"/>
                  <a:pt x="712" y="781"/>
                  <a:pt x="719" y="792"/>
                </a:cubicBezTo>
                <a:cubicBezTo>
                  <a:pt x="715" y="785"/>
                  <a:pt x="710" y="778"/>
                  <a:pt x="707" y="770"/>
                </a:cubicBezTo>
                <a:cubicBezTo>
                  <a:pt x="705" y="765"/>
                  <a:pt x="703" y="759"/>
                  <a:pt x="701" y="754"/>
                </a:cubicBezTo>
                <a:cubicBezTo>
                  <a:pt x="704" y="747"/>
                  <a:pt x="706" y="741"/>
                  <a:pt x="709" y="734"/>
                </a:cubicBezTo>
                <a:cubicBezTo>
                  <a:pt x="720" y="710"/>
                  <a:pt x="738" y="694"/>
                  <a:pt x="759" y="677"/>
                </a:cubicBezTo>
                <a:cubicBezTo>
                  <a:pt x="756" y="693"/>
                  <a:pt x="755" y="710"/>
                  <a:pt x="754" y="727"/>
                </a:cubicBezTo>
                <a:close/>
                <a:moveTo>
                  <a:pt x="819" y="606"/>
                </a:moveTo>
                <a:cubicBezTo>
                  <a:pt x="819" y="607"/>
                  <a:pt x="819" y="607"/>
                  <a:pt x="819" y="608"/>
                </a:cubicBezTo>
                <a:cubicBezTo>
                  <a:pt x="818" y="611"/>
                  <a:pt x="818" y="612"/>
                  <a:pt x="818" y="612"/>
                </a:cubicBezTo>
                <a:cubicBezTo>
                  <a:pt x="806" y="685"/>
                  <a:pt x="800" y="762"/>
                  <a:pt x="772" y="831"/>
                </a:cubicBezTo>
                <a:cubicBezTo>
                  <a:pt x="766" y="741"/>
                  <a:pt x="773" y="649"/>
                  <a:pt x="827" y="573"/>
                </a:cubicBezTo>
                <a:cubicBezTo>
                  <a:pt x="824" y="584"/>
                  <a:pt x="822" y="595"/>
                  <a:pt x="819" y="606"/>
                </a:cubicBezTo>
                <a:close/>
                <a:moveTo>
                  <a:pt x="861" y="474"/>
                </a:moveTo>
                <a:cubicBezTo>
                  <a:pt x="851" y="488"/>
                  <a:pt x="857" y="480"/>
                  <a:pt x="860" y="476"/>
                </a:cubicBezTo>
                <a:cubicBezTo>
                  <a:pt x="829" y="519"/>
                  <a:pt x="794" y="561"/>
                  <a:pt x="775" y="612"/>
                </a:cubicBezTo>
                <a:cubicBezTo>
                  <a:pt x="770" y="626"/>
                  <a:pt x="766" y="639"/>
                  <a:pt x="763" y="653"/>
                </a:cubicBezTo>
                <a:cubicBezTo>
                  <a:pt x="761" y="664"/>
                  <a:pt x="748" y="672"/>
                  <a:pt x="740" y="679"/>
                </a:cubicBezTo>
                <a:cubicBezTo>
                  <a:pt x="720" y="697"/>
                  <a:pt x="707" y="720"/>
                  <a:pt x="700" y="746"/>
                </a:cubicBezTo>
                <a:cubicBezTo>
                  <a:pt x="693" y="715"/>
                  <a:pt x="695" y="673"/>
                  <a:pt x="717" y="648"/>
                </a:cubicBezTo>
                <a:cubicBezTo>
                  <a:pt x="729" y="633"/>
                  <a:pt x="740" y="618"/>
                  <a:pt x="749" y="600"/>
                </a:cubicBezTo>
                <a:cubicBezTo>
                  <a:pt x="754" y="591"/>
                  <a:pt x="758" y="582"/>
                  <a:pt x="762" y="573"/>
                </a:cubicBezTo>
                <a:cubicBezTo>
                  <a:pt x="766" y="563"/>
                  <a:pt x="772" y="556"/>
                  <a:pt x="779" y="547"/>
                </a:cubicBezTo>
                <a:cubicBezTo>
                  <a:pt x="798" y="525"/>
                  <a:pt x="810" y="499"/>
                  <a:pt x="825" y="474"/>
                </a:cubicBezTo>
                <a:cubicBezTo>
                  <a:pt x="830" y="467"/>
                  <a:pt x="834" y="456"/>
                  <a:pt x="844" y="455"/>
                </a:cubicBezTo>
                <a:cubicBezTo>
                  <a:pt x="851" y="455"/>
                  <a:pt x="859" y="455"/>
                  <a:pt x="866" y="457"/>
                </a:cubicBezTo>
                <a:cubicBezTo>
                  <a:pt x="875" y="461"/>
                  <a:pt x="865" y="469"/>
                  <a:pt x="861" y="474"/>
                </a:cubicBezTo>
                <a:close/>
                <a:moveTo>
                  <a:pt x="1016" y="674"/>
                </a:moveTo>
                <a:cubicBezTo>
                  <a:pt x="1016" y="674"/>
                  <a:pt x="1016" y="674"/>
                  <a:pt x="1016" y="675"/>
                </a:cubicBezTo>
                <a:cubicBezTo>
                  <a:pt x="1013" y="695"/>
                  <a:pt x="1007" y="715"/>
                  <a:pt x="1003" y="735"/>
                </a:cubicBezTo>
                <a:cubicBezTo>
                  <a:pt x="993" y="723"/>
                  <a:pt x="983" y="712"/>
                  <a:pt x="974" y="701"/>
                </a:cubicBezTo>
                <a:cubicBezTo>
                  <a:pt x="970" y="695"/>
                  <a:pt x="970" y="685"/>
                  <a:pt x="969" y="679"/>
                </a:cubicBezTo>
                <a:cubicBezTo>
                  <a:pt x="964" y="648"/>
                  <a:pt x="961" y="616"/>
                  <a:pt x="957" y="585"/>
                </a:cubicBezTo>
                <a:cubicBezTo>
                  <a:pt x="971" y="597"/>
                  <a:pt x="986" y="609"/>
                  <a:pt x="998" y="623"/>
                </a:cubicBezTo>
                <a:cubicBezTo>
                  <a:pt x="1004" y="630"/>
                  <a:pt x="1009" y="637"/>
                  <a:pt x="1014" y="645"/>
                </a:cubicBezTo>
                <a:cubicBezTo>
                  <a:pt x="1020" y="654"/>
                  <a:pt x="1018" y="663"/>
                  <a:pt x="1016" y="674"/>
                </a:cubicBezTo>
                <a:close/>
                <a:moveTo>
                  <a:pt x="1106" y="710"/>
                </a:moveTo>
                <a:cubicBezTo>
                  <a:pt x="1108" y="715"/>
                  <a:pt x="1110" y="718"/>
                  <a:pt x="1105" y="709"/>
                </a:cubicBezTo>
                <a:cubicBezTo>
                  <a:pt x="1100" y="698"/>
                  <a:pt x="1102" y="703"/>
                  <a:pt x="1105" y="709"/>
                </a:cubicBezTo>
                <a:cubicBezTo>
                  <a:pt x="1097" y="692"/>
                  <a:pt x="1088" y="675"/>
                  <a:pt x="1080" y="657"/>
                </a:cubicBezTo>
                <a:cubicBezTo>
                  <a:pt x="1072" y="638"/>
                  <a:pt x="1067" y="620"/>
                  <a:pt x="1062" y="600"/>
                </a:cubicBezTo>
                <a:cubicBezTo>
                  <a:pt x="1058" y="583"/>
                  <a:pt x="1054" y="566"/>
                  <a:pt x="1048" y="549"/>
                </a:cubicBezTo>
                <a:cubicBezTo>
                  <a:pt x="1045" y="538"/>
                  <a:pt x="1041" y="525"/>
                  <a:pt x="1034" y="516"/>
                </a:cubicBezTo>
                <a:cubicBezTo>
                  <a:pt x="1037" y="521"/>
                  <a:pt x="1040" y="525"/>
                  <a:pt x="1044" y="529"/>
                </a:cubicBezTo>
                <a:cubicBezTo>
                  <a:pt x="1052" y="539"/>
                  <a:pt x="1055" y="549"/>
                  <a:pt x="1060" y="560"/>
                </a:cubicBezTo>
                <a:cubicBezTo>
                  <a:pt x="1070" y="585"/>
                  <a:pt x="1084" y="608"/>
                  <a:pt x="1098" y="631"/>
                </a:cubicBezTo>
                <a:cubicBezTo>
                  <a:pt x="1105" y="641"/>
                  <a:pt x="1112" y="652"/>
                  <a:pt x="1119" y="662"/>
                </a:cubicBezTo>
                <a:cubicBezTo>
                  <a:pt x="1121" y="673"/>
                  <a:pt x="1123" y="684"/>
                  <a:pt x="1125" y="694"/>
                </a:cubicBezTo>
                <a:cubicBezTo>
                  <a:pt x="1128" y="719"/>
                  <a:pt x="1130" y="744"/>
                  <a:pt x="1133" y="769"/>
                </a:cubicBezTo>
                <a:cubicBezTo>
                  <a:pt x="1126" y="748"/>
                  <a:pt x="1115" y="729"/>
                  <a:pt x="1106" y="710"/>
                </a:cubicBezTo>
                <a:close/>
                <a:moveTo>
                  <a:pt x="1110" y="514"/>
                </a:moveTo>
                <a:cubicBezTo>
                  <a:pt x="1112" y="500"/>
                  <a:pt x="1118" y="486"/>
                  <a:pt x="1127" y="476"/>
                </a:cubicBezTo>
                <a:cubicBezTo>
                  <a:pt x="1152" y="521"/>
                  <a:pt x="1168" y="568"/>
                  <a:pt x="1171" y="620"/>
                </a:cubicBezTo>
                <a:cubicBezTo>
                  <a:pt x="1140" y="594"/>
                  <a:pt x="1106" y="558"/>
                  <a:pt x="1110" y="514"/>
                </a:cubicBezTo>
                <a:close/>
                <a:moveTo>
                  <a:pt x="1175" y="712"/>
                </a:moveTo>
                <a:cubicBezTo>
                  <a:pt x="1164" y="687"/>
                  <a:pt x="1151" y="662"/>
                  <a:pt x="1137" y="638"/>
                </a:cubicBezTo>
                <a:cubicBezTo>
                  <a:pt x="1148" y="650"/>
                  <a:pt x="1158" y="661"/>
                  <a:pt x="1169" y="671"/>
                </a:cubicBezTo>
                <a:cubicBezTo>
                  <a:pt x="1175" y="677"/>
                  <a:pt x="1173" y="686"/>
                  <a:pt x="1174" y="694"/>
                </a:cubicBezTo>
                <a:cubicBezTo>
                  <a:pt x="1174" y="700"/>
                  <a:pt x="1176" y="707"/>
                  <a:pt x="1175" y="712"/>
                </a:cubicBezTo>
                <a:close/>
                <a:moveTo>
                  <a:pt x="1307" y="425"/>
                </a:moveTo>
                <a:cubicBezTo>
                  <a:pt x="1307" y="425"/>
                  <a:pt x="1307" y="425"/>
                  <a:pt x="1307" y="425"/>
                </a:cubicBezTo>
                <a:cubicBezTo>
                  <a:pt x="1346" y="428"/>
                  <a:pt x="1386" y="434"/>
                  <a:pt x="1424" y="441"/>
                </a:cubicBezTo>
                <a:cubicBezTo>
                  <a:pt x="1441" y="445"/>
                  <a:pt x="1455" y="458"/>
                  <a:pt x="1468" y="469"/>
                </a:cubicBezTo>
                <a:cubicBezTo>
                  <a:pt x="1484" y="482"/>
                  <a:pt x="1500" y="497"/>
                  <a:pt x="1513" y="513"/>
                </a:cubicBezTo>
                <a:cubicBezTo>
                  <a:pt x="1466" y="509"/>
                  <a:pt x="1414" y="505"/>
                  <a:pt x="1370" y="486"/>
                </a:cubicBezTo>
                <a:cubicBezTo>
                  <a:pt x="1366" y="484"/>
                  <a:pt x="1362" y="482"/>
                  <a:pt x="1359" y="480"/>
                </a:cubicBezTo>
                <a:cubicBezTo>
                  <a:pt x="1339" y="462"/>
                  <a:pt x="1320" y="443"/>
                  <a:pt x="1301" y="424"/>
                </a:cubicBezTo>
                <a:cubicBezTo>
                  <a:pt x="1303" y="425"/>
                  <a:pt x="1305" y="425"/>
                  <a:pt x="1307" y="425"/>
                </a:cubicBezTo>
                <a:close/>
                <a:moveTo>
                  <a:pt x="1189" y="635"/>
                </a:moveTo>
                <a:cubicBezTo>
                  <a:pt x="1188" y="634"/>
                  <a:pt x="1187" y="634"/>
                  <a:pt x="1187" y="633"/>
                </a:cubicBezTo>
                <a:cubicBezTo>
                  <a:pt x="1187" y="606"/>
                  <a:pt x="1187" y="578"/>
                  <a:pt x="1181" y="550"/>
                </a:cubicBezTo>
                <a:cubicBezTo>
                  <a:pt x="1194" y="571"/>
                  <a:pt x="1207" y="591"/>
                  <a:pt x="1219" y="612"/>
                </a:cubicBezTo>
                <a:cubicBezTo>
                  <a:pt x="1231" y="632"/>
                  <a:pt x="1238" y="653"/>
                  <a:pt x="1246" y="675"/>
                </a:cubicBezTo>
                <a:cubicBezTo>
                  <a:pt x="1227" y="662"/>
                  <a:pt x="1208" y="649"/>
                  <a:pt x="1189" y="635"/>
                </a:cubicBezTo>
                <a:close/>
                <a:moveTo>
                  <a:pt x="1277" y="684"/>
                </a:moveTo>
                <a:cubicBezTo>
                  <a:pt x="1270" y="659"/>
                  <a:pt x="1265" y="635"/>
                  <a:pt x="1255" y="612"/>
                </a:cubicBezTo>
                <a:cubicBezTo>
                  <a:pt x="1244" y="588"/>
                  <a:pt x="1232" y="566"/>
                  <a:pt x="1220" y="544"/>
                </a:cubicBezTo>
                <a:cubicBezTo>
                  <a:pt x="1235" y="554"/>
                  <a:pt x="1250" y="563"/>
                  <a:pt x="1265" y="572"/>
                </a:cubicBezTo>
                <a:cubicBezTo>
                  <a:pt x="1273" y="577"/>
                  <a:pt x="1281" y="581"/>
                  <a:pt x="1289" y="586"/>
                </a:cubicBezTo>
                <a:cubicBezTo>
                  <a:pt x="1298" y="591"/>
                  <a:pt x="1306" y="592"/>
                  <a:pt x="1309" y="602"/>
                </a:cubicBezTo>
                <a:cubicBezTo>
                  <a:pt x="1320" y="633"/>
                  <a:pt x="1323" y="668"/>
                  <a:pt x="1344" y="694"/>
                </a:cubicBezTo>
                <a:cubicBezTo>
                  <a:pt x="1332" y="694"/>
                  <a:pt x="1319" y="694"/>
                  <a:pt x="1306" y="693"/>
                </a:cubicBezTo>
                <a:cubicBezTo>
                  <a:pt x="1301" y="693"/>
                  <a:pt x="1295" y="692"/>
                  <a:pt x="1290" y="691"/>
                </a:cubicBezTo>
                <a:cubicBezTo>
                  <a:pt x="1282" y="690"/>
                  <a:pt x="1279" y="691"/>
                  <a:pt x="1277" y="684"/>
                </a:cubicBezTo>
                <a:close/>
                <a:moveTo>
                  <a:pt x="1425" y="718"/>
                </a:moveTo>
                <a:cubicBezTo>
                  <a:pt x="1428" y="724"/>
                  <a:pt x="1430" y="730"/>
                  <a:pt x="1432" y="736"/>
                </a:cubicBezTo>
                <a:cubicBezTo>
                  <a:pt x="1419" y="731"/>
                  <a:pt x="1406" y="728"/>
                  <a:pt x="1393" y="722"/>
                </a:cubicBezTo>
                <a:cubicBezTo>
                  <a:pt x="1404" y="721"/>
                  <a:pt x="1415" y="720"/>
                  <a:pt x="1425" y="718"/>
                </a:cubicBezTo>
                <a:close/>
                <a:moveTo>
                  <a:pt x="1353" y="694"/>
                </a:moveTo>
                <a:cubicBezTo>
                  <a:pt x="1344" y="683"/>
                  <a:pt x="1339" y="670"/>
                  <a:pt x="1335" y="656"/>
                </a:cubicBezTo>
                <a:cubicBezTo>
                  <a:pt x="1355" y="675"/>
                  <a:pt x="1382" y="677"/>
                  <a:pt x="1405" y="691"/>
                </a:cubicBezTo>
                <a:cubicBezTo>
                  <a:pt x="1388" y="692"/>
                  <a:pt x="1370" y="693"/>
                  <a:pt x="1353" y="694"/>
                </a:cubicBezTo>
                <a:close/>
                <a:moveTo>
                  <a:pt x="1413" y="691"/>
                </a:moveTo>
                <a:cubicBezTo>
                  <a:pt x="1393" y="673"/>
                  <a:pt x="1365" y="669"/>
                  <a:pt x="1345" y="651"/>
                </a:cubicBezTo>
                <a:cubicBezTo>
                  <a:pt x="1333" y="639"/>
                  <a:pt x="1328" y="619"/>
                  <a:pt x="1324" y="603"/>
                </a:cubicBezTo>
                <a:cubicBezTo>
                  <a:pt x="1338" y="610"/>
                  <a:pt x="1353" y="616"/>
                  <a:pt x="1367" y="622"/>
                </a:cubicBezTo>
                <a:cubicBezTo>
                  <a:pt x="1374" y="625"/>
                  <a:pt x="1382" y="627"/>
                  <a:pt x="1389" y="630"/>
                </a:cubicBezTo>
                <a:cubicBezTo>
                  <a:pt x="1395" y="634"/>
                  <a:pt x="1401" y="638"/>
                  <a:pt x="1407" y="641"/>
                </a:cubicBezTo>
                <a:cubicBezTo>
                  <a:pt x="1436" y="657"/>
                  <a:pt x="1468" y="669"/>
                  <a:pt x="1497" y="685"/>
                </a:cubicBezTo>
                <a:cubicBezTo>
                  <a:pt x="1469" y="687"/>
                  <a:pt x="1441" y="689"/>
                  <a:pt x="1413" y="691"/>
                </a:cubicBezTo>
                <a:close/>
                <a:moveTo>
                  <a:pt x="1533" y="790"/>
                </a:moveTo>
                <a:cubicBezTo>
                  <a:pt x="1533" y="795"/>
                  <a:pt x="1533" y="800"/>
                  <a:pt x="1532" y="804"/>
                </a:cubicBezTo>
                <a:cubicBezTo>
                  <a:pt x="1493" y="784"/>
                  <a:pt x="1447" y="776"/>
                  <a:pt x="1404" y="767"/>
                </a:cubicBezTo>
                <a:cubicBezTo>
                  <a:pt x="1383" y="763"/>
                  <a:pt x="1362" y="759"/>
                  <a:pt x="1342" y="753"/>
                </a:cubicBezTo>
                <a:cubicBezTo>
                  <a:pt x="1333" y="750"/>
                  <a:pt x="1324" y="747"/>
                  <a:pt x="1315" y="743"/>
                </a:cubicBezTo>
                <a:cubicBezTo>
                  <a:pt x="1308" y="740"/>
                  <a:pt x="1293" y="736"/>
                  <a:pt x="1290" y="728"/>
                </a:cubicBezTo>
                <a:cubicBezTo>
                  <a:pt x="1322" y="728"/>
                  <a:pt x="1354" y="726"/>
                  <a:pt x="1385" y="723"/>
                </a:cubicBezTo>
                <a:cubicBezTo>
                  <a:pt x="1399" y="728"/>
                  <a:pt x="1412" y="732"/>
                  <a:pt x="1426" y="735"/>
                </a:cubicBezTo>
                <a:cubicBezTo>
                  <a:pt x="1434" y="737"/>
                  <a:pt x="1433" y="740"/>
                  <a:pt x="1435" y="747"/>
                </a:cubicBezTo>
                <a:cubicBezTo>
                  <a:pt x="1436" y="754"/>
                  <a:pt x="1437" y="760"/>
                  <a:pt x="1437" y="766"/>
                </a:cubicBezTo>
                <a:cubicBezTo>
                  <a:pt x="1437" y="756"/>
                  <a:pt x="1436" y="747"/>
                  <a:pt x="1434" y="737"/>
                </a:cubicBezTo>
                <a:cubicBezTo>
                  <a:pt x="1437" y="738"/>
                  <a:pt x="1440" y="739"/>
                  <a:pt x="1443" y="739"/>
                </a:cubicBezTo>
                <a:cubicBezTo>
                  <a:pt x="1440" y="738"/>
                  <a:pt x="1437" y="737"/>
                  <a:pt x="1434" y="736"/>
                </a:cubicBezTo>
                <a:cubicBezTo>
                  <a:pt x="1433" y="730"/>
                  <a:pt x="1431" y="724"/>
                  <a:pt x="1429" y="718"/>
                </a:cubicBezTo>
                <a:cubicBezTo>
                  <a:pt x="1445" y="715"/>
                  <a:pt x="1461" y="713"/>
                  <a:pt x="1477" y="709"/>
                </a:cubicBezTo>
                <a:cubicBezTo>
                  <a:pt x="1483" y="708"/>
                  <a:pt x="1489" y="706"/>
                  <a:pt x="1495" y="705"/>
                </a:cubicBezTo>
                <a:cubicBezTo>
                  <a:pt x="1501" y="708"/>
                  <a:pt x="1506" y="711"/>
                  <a:pt x="1511" y="714"/>
                </a:cubicBezTo>
                <a:cubicBezTo>
                  <a:pt x="1515" y="717"/>
                  <a:pt x="1520" y="721"/>
                  <a:pt x="1524" y="725"/>
                </a:cubicBezTo>
                <a:cubicBezTo>
                  <a:pt x="1527" y="728"/>
                  <a:pt x="1529" y="729"/>
                  <a:pt x="1529" y="734"/>
                </a:cubicBezTo>
                <a:cubicBezTo>
                  <a:pt x="1529" y="738"/>
                  <a:pt x="1530" y="741"/>
                  <a:pt x="1530" y="745"/>
                </a:cubicBezTo>
                <a:cubicBezTo>
                  <a:pt x="1533" y="760"/>
                  <a:pt x="1535" y="774"/>
                  <a:pt x="1534" y="790"/>
                </a:cubicBezTo>
                <a:cubicBezTo>
                  <a:pt x="1534" y="788"/>
                  <a:pt x="1534" y="786"/>
                  <a:pt x="1533" y="790"/>
                </a:cubicBezTo>
                <a:close/>
                <a:moveTo>
                  <a:pt x="1543" y="726"/>
                </a:moveTo>
                <a:cubicBezTo>
                  <a:pt x="1551" y="738"/>
                  <a:pt x="1558" y="751"/>
                  <a:pt x="1563" y="764"/>
                </a:cubicBezTo>
                <a:cubicBezTo>
                  <a:pt x="1561" y="760"/>
                  <a:pt x="1558" y="752"/>
                  <a:pt x="1564" y="766"/>
                </a:cubicBezTo>
                <a:cubicBezTo>
                  <a:pt x="1550" y="742"/>
                  <a:pt x="1535" y="719"/>
                  <a:pt x="1514" y="702"/>
                </a:cubicBezTo>
                <a:cubicBezTo>
                  <a:pt x="1526" y="702"/>
                  <a:pt x="1536" y="717"/>
                  <a:pt x="1543" y="726"/>
                </a:cubicBezTo>
                <a:close/>
                <a:moveTo>
                  <a:pt x="1586" y="695"/>
                </a:moveTo>
                <a:cubicBezTo>
                  <a:pt x="1566" y="686"/>
                  <a:pt x="1544" y="683"/>
                  <a:pt x="1522" y="684"/>
                </a:cubicBezTo>
                <a:cubicBezTo>
                  <a:pt x="1504" y="669"/>
                  <a:pt x="1483" y="658"/>
                  <a:pt x="1462" y="646"/>
                </a:cubicBezTo>
                <a:cubicBezTo>
                  <a:pt x="1490" y="649"/>
                  <a:pt x="1518" y="646"/>
                  <a:pt x="1546" y="643"/>
                </a:cubicBezTo>
                <a:cubicBezTo>
                  <a:pt x="1552" y="642"/>
                  <a:pt x="1558" y="642"/>
                  <a:pt x="1564" y="641"/>
                </a:cubicBezTo>
                <a:cubicBezTo>
                  <a:pt x="1567" y="641"/>
                  <a:pt x="1570" y="640"/>
                  <a:pt x="1573" y="640"/>
                </a:cubicBezTo>
                <a:cubicBezTo>
                  <a:pt x="1574" y="645"/>
                  <a:pt x="1575" y="649"/>
                  <a:pt x="1576" y="654"/>
                </a:cubicBezTo>
                <a:cubicBezTo>
                  <a:pt x="1580" y="668"/>
                  <a:pt x="1583" y="682"/>
                  <a:pt x="1586" y="695"/>
                </a:cubicBezTo>
                <a:close/>
                <a:moveTo>
                  <a:pt x="1592" y="598"/>
                </a:moveTo>
                <a:cubicBezTo>
                  <a:pt x="1589" y="598"/>
                  <a:pt x="1592" y="599"/>
                  <a:pt x="1594" y="599"/>
                </a:cubicBezTo>
                <a:cubicBezTo>
                  <a:pt x="1593" y="599"/>
                  <a:pt x="1593" y="599"/>
                  <a:pt x="1593" y="599"/>
                </a:cubicBezTo>
                <a:cubicBezTo>
                  <a:pt x="1597" y="600"/>
                  <a:pt x="1596" y="600"/>
                  <a:pt x="1594" y="599"/>
                </a:cubicBezTo>
                <a:cubicBezTo>
                  <a:pt x="1614" y="606"/>
                  <a:pt x="1632" y="615"/>
                  <a:pt x="1647" y="631"/>
                </a:cubicBezTo>
                <a:cubicBezTo>
                  <a:pt x="1633" y="626"/>
                  <a:pt x="1618" y="623"/>
                  <a:pt x="1603" y="622"/>
                </a:cubicBezTo>
                <a:cubicBezTo>
                  <a:pt x="1595" y="621"/>
                  <a:pt x="1586" y="621"/>
                  <a:pt x="1578" y="621"/>
                </a:cubicBezTo>
                <a:cubicBezTo>
                  <a:pt x="1576" y="611"/>
                  <a:pt x="1573" y="601"/>
                  <a:pt x="1571" y="592"/>
                </a:cubicBezTo>
                <a:cubicBezTo>
                  <a:pt x="1578" y="594"/>
                  <a:pt x="1585" y="596"/>
                  <a:pt x="1592" y="598"/>
                </a:cubicBezTo>
                <a:close/>
                <a:moveTo>
                  <a:pt x="1568" y="621"/>
                </a:moveTo>
                <a:cubicBezTo>
                  <a:pt x="1533" y="621"/>
                  <a:pt x="1499" y="625"/>
                  <a:pt x="1465" y="619"/>
                </a:cubicBezTo>
                <a:cubicBezTo>
                  <a:pt x="1434" y="615"/>
                  <a:pt x="1404" y="602"/>
                  <a:pt x="1376" y="589"/>
                </a:cubicBezTo>
                <a:cubicBezTo>
                  <a:pt x="1307" y="557"/>
                  <a:pt x="1242" y="509"/>
                  <a:pt x="1186" y="458"/>
                </a:cubicBezTo>
                <a:cubicBezTo>
                  <a:pt x="1216" y="464"/>
                  <a:pt x="1242" y="483"/>
                  <a:pt x="1271" y="495"/>
                </a:cubicBezTo>
                <a:cubicBezTo>
                  <a:pt x="1286" y="502"/>
                  <a:pt x="1302" y="508"/>
                  <a:pt x="1318" y="514"/>
                </a:cubicBezTo>
                <a:cubicBezTo>
                  <a:pt x="1327" y="516"/>
                  <a:pt x="1336" y="519"/>
                  <a:pt x="1344" y="521"/>
                </a:cubicBezTo>
                <a:cubicBezTo>
                  <a:pt x="1353" y="523"/>
                  <a:pt x="1363" y="524"/>
                  <a:pt x="1370" y="529"/>
                </a:cubicBezTo>
                <a:cubicBezTo>
                  <a:pt x="1396" y="544"/>
                  <a:pt x="1416" y="565"/>
                  <a:pt x="1440" y="582"/>
                </a:cubicBezTo>
                <a:cubicBezTo>
                  <a:pt x="1465" y="600"/>
                  <a:pt x="1490" y="600"/>
                  <a:pt x="1520" y="599"/>
                </a:cubicBezTo>
                <a:cubicBezTo>
                  <a:pt x="1493" y="598"/>
                  <a:pt x="1470" y="597"/>
                  <a:pt x="1447" y="580"/>
                </a:cubicBezTo>
                <a:cubicBezTo>
                  <a:pt x="1428" y="565"/>
                  <a:pt x="1412" y="547"/>
                  <a:pt x="1394" y="532"/>
                </a:cubicBezTo>
                <a:cubicBezTo>
                  <a:pt x="1430" y="539"/>
                  <a:pt x="1467" y="543"/>
                  <a:pt x="1504" y="546"/>
                </a:cubicBezTo>
                <a:cubicBezTo>
                  <a:pt x="1514" y="547"/>
                  <a:pt x="1523" y="548"/>
                  <a:pt x="1533" y="549"/>
                </a:cubicBezTo>
                <a:cubicBezTo>
                  <a:pt x="1542" y="550"/>
                  <a:pt x="1545" y="561"/>
                  <a:pt x="1548" y="568"/>
                </a:cubicBezTo>
                <a:cubicBezTo>
                  <a:pt x="1556" y="585"/>
                  <a:pt x="1563" y="603"/>
                  <a:pt x="1568" y="621"/>
                </a:cubicBezTo>
                <a:close/>
                <a:moveTo>
                  <a:pt x="1765" y="554"/>
                </a:moveTo>
                <a:cubicBezTo>
                  <a:pt x="1771" y="575"/>
                  <a:pt x="1772" y="598"/>
                  <a:pt x="1773" y="620"/>
                </a:cubicBezTo>
                <a:cubicBezTo>
                  <a:pt x="1734" y="592"/>
                  <a:pt x="1693" y="567"/>
                  <a:pt x="1649" y="548"/>
                </a:cubicBezTo>
                <a:cubicBezTo>
                  <a:pt x="1620" y="535"/>
                  <a:pt x="1589" y="525"/>
                  <a:pt x="1558" y="519"/>
                </a:cubicBezTo>
                <a:cubicBezTo>
                  <a:pt x="1551" y="518"/>
                  <a:pt x="1543" y="516"/>
                  <a:pt x="1536" y="516"/>
                </a:cubicBezTo>
                <a:cubicBezTo>
                  <a:pt x="1531" y="507"/>
                  <a:pt x="1525" y="499"/>
                  <a:pt x="1519" y="492"/>
                </a:cubicBezTo>
                <a:cubicBezTo>
                  <a:pt x="1509" y="478"/>
                  <a:pt x="1498" y="466"/>
                  <a:pt x="1486" y="455"/>
                </a:cubicBezTo>
                <a:cubicBezTo>
                  <a:pt x="1539" y="467"/>
                  <a:pt x="1591" y="481"/>
                  <a:pt x="1645" y="490"/>
                </a:cubicBezTo>
                <a:cubicBezTo>
                  <a:pt x="1669" y="494"/>
                  <a:pt x="1693" y="498"/>
                  <a:pt x="1717" y="502"/>
                </a:cubicBezTo>
                <a:cubicBezTo>
                  <a:pt x="1723" y="503"/>
                  <a:pt x="1732" y="503"/>
                  <a:pt x="1737" y="506"/>
                </a:cubicBezTo>
                <a:cubicBezTo>
                  <a:pt x="1752" y="517"/>
                  <a:pt x="1761" y="536"/>
                  <a:pt x="1765" y="554"/>
                </a:cubicBezTo>
                <a:close/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 dirty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5">
            <a:extLst>
              <a:ext uri="{FF2B5EF4-FFF2-40B4-BE49-F238E27FC236}">
                <a16:creationId xmlns:a16="http://schemas.microsoft.com/office/drawing/2014/main" id="{3393AE1A-9B8F-4012-A5EC-B499C6142A6E}"/>
              </a:ext>
            </a:extLst>
          </p:cNvPr>
          <p:cNvSpPr>
            <a:spLocks noEditPoints="1"/>
          </p:cNvSpPr>
          <p:nvPr/>
        </p:nvSpPr>
        <p:spPr bwMode="auto">
          <a:xfrm>
            <a:off x="8715565" y="3649115"/>
            <a:ext cx="1219482" cy="1183822"/>
          </a:xfrm>
          <a:custGeom>
            <a:avLst/>
            <a:gdLst/>
            <a:ahLst/>
            <a:cxnLst>
              <a:cxn ang="0">
                <a:pos x="671" y="73"/>
              </a:cxn>
              <a:cxn ang="0">
                <a:pos x="569" y="25"/>
              </a:cxn>
              <a:cxn ang="0">
                <a:pos x="576" y="4"/>
              </a:cxn>
              <a:cxn ang="0">
                <a:pos x="567" y="0"/>
              </a:cxn>
              <a:cxn ang="0">
                <a:pos x="111" y="1"/>
              </a:cxn>
              <a:cxn ang="0">
                <a:pos x="107" y="18"/>
              </a:cxn>
              <a:cxn ang="0">
                <a:pos x="103" y="73"/>
              </a:cxn>
              <a:cxn ang="0">
                <a:pos x="4" y="77"/>
              </a:cxn>
              <a:cxn ang="0">
                <a:pos x="67" y="254"/>
              </a:cxn>
              <a:cxn ang="0">
                <a:pos x="241" y="392"/>
              </a:cxn>
              <a:cxn ang="0">
                <a:pos x="271" y="444"/>
              </a:cxn>
              <a:cxn ang="0">
                <a:pos x="292" y="590"/>
              </a:cxn>
              <a:cxn ang="0">
                <a:pos x="254" y="594"/>
              </a:cxn>
              <a:cxn ang="0">
                <a:pos x="204" y="629"/>
              </a:cxn>
              <a:cxn ang="0">
                <a:pos x="213" y="662"/>
              </a:cxn>
              <a:cxn ang="0">
                <a:pos x="479" y="654"/>
              </a:cxn>
              <a:cxn ang="0">
                <a:pos x="472" y="617"/>
              </a:cxn>
              <a:cxn ang="0">
                <a:pos x="414" y="590"/>
              </a:cxn>
              <a:cxn ang="0">
                <a:pos x="416" y="455"/>
              </a:cxn>
              <a:cxn ang="0">
                <a:pos x="406" y="437"/>
              </a:cxn>
              <a:cxn ang="0">
                <a:pos x="431" y="397"/>
              </a:cxn>
              <a:cxn ang="0">
                <a:pos x="455" y="357"/>
              </a:cxn>
              <a:cxn ang="0">
                <a:pos x="683" y="85"/>
              </a:cxn>
              <a:cxn ang="0">
                <a:pos x="146" y="288"/>
              </a:cxn>
              <a:cxn ang="0">
                <a:pos x="95" y="244"/>
              </a:cxn>
              <a:cxn ang="0">
                <a:pos x="81" y="229"/>
              </a:cxn>
              <a:cxn ang="0">
                <a:pos x="78" y="224"/>
              </a:cxn>
              <a:cxn ang="0">
                <a:pos x="43" y="166"/>
              </a:cxn>
              <a:cxn ang="0">
                <a:pos x="41" y="161"/>
              </a:cxn>
              <a:cxn ang="0">
                <a:pos x="30" y="130"/>
              </a:cxn>
              <a:cxn ang="0">
                <a:pos x="23" y="97"/>
              </a:cxn>
              <a:cxn ang="0">
                <a:pos x="180" y="307"/>
              </a:cxn>
              <a:cxn ang="0">
                <a:pos x="453" y="141"/>
              </a:cxn>
              <a:cxn ang="0">
                <a:pos x="413" y="266"/>
              </a:cxn>
              <a:cxn ang="0">
                <a:pos x="342" y="222"/>
              </a:cxn>
              <a:cxn ang="0">
                <a:pos x="271" y="266"/>
              </a:cxn>
              <a:cxn ang="0">
                <a:pos x="230" y="141"/>
              </a:cxn>
              <a:cxn ang="0">
                <a:pos x="314" y="135"/>
              </a:cxn>
              <a:cxn ang="0">
                <a:pos x="345" y="57"/>
              </a:cxn>
              <a:cxn ang="0">
                <a:pos x="452" y="135"/>
              </a:cxn>
              <a:cxn ang="0">
                <a:pos x="653" y="103"/>
              </a:cxn>
              <a:cxn ang="0">
                <a:pos x="638" y="156"/>
              </a:cxn>
              <a:cxn ang="0">
                <a:pos x="635" y="163"/>
              </a:cxn>
              <a:cxn ang="0">
                <a:pos x="627" y="179"/>
              </a:cxn>
              <a:cxn ang="0">
                <a:pos x="598" y="226"/>
              </a:cxn>
              <a:cxn ang="0">
                <a:pos x="591" y="234"/>
              </a:cxn>
              <a:cxn ang="0">
                <a:pos x="563" y="263"/>
              </a:cxn>
              <a:cxn ang="0">
                <a:pos x="497" y="307"/>
              </a:cxn>
              <a:cxn ang="0">
                <a:pos x="654" y="97"/>
              </a:cxn>
              <a:cxn ang="0">
                <a:pos x="653" y="103"/>
              </a:cxn>
            </a:cxnLst>
            <a:rect l="0" t="0" r="r" b="b"/>
            <a:pathLst>
              <a:path w="683" h="662">
                <a:moveTo>
                  <a:pt x="680" y="78"/>
                </a:moveTo>
                <a:cubicBezTo>
                  <a:pt x="678" y="75"/>
                  <a:pt x="675" y="73"/>
                  <a:pt x="671" y="73"/>
                </a:cubicBezTo>
                <a:cubicBezTo>
                  <a:pt x="580" y="73"/>
                  <a:pt x="580" y="73"/>
                  <a:pt x="580" y="73"/>
                </a:cubicBezTo>
                <a:cubicBezTo>
                  <a:pt x="577" y="49"/>
                  <a:pt x="571" y="32"/>
                  <a:pt x="569" y="25"/>
                </a:cubicBezTo>
                <a:cubicBezTo>
                  <a:pt x="572" y="23"/>
                  <a:pt x="574" y="20"/>
                  <a:pt x="576" y="18"/>
                </a:cubicBezTo>
                <a:cubicBezTo>
                  <a:pt x="580" y="14"/>
                  <a:pt x="580" y="8"/>
                  <a:pt x="576" y="4"/>
                </a:cubicBezTo>
                <a:cubicBezTo>
                  <a:pt x="575" y="3"/>
                  <a:pt x="574" y="2"/>
                  <a:pt x="572" y="1"/>
                </a:cubicBezTo>
                <a:cubicBezTo>
                  <a:pt x="571" y="1"/>
                  <a:pt x="569" y="0"/>
                  <a:pt x="567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4" y="0"/>
                  <a:pt x="112" y="1"/>
                  <a:pt x="111" y="1"/>
                </a:cubicBezTo>
                <a:cubicBezTo>
                  <a:pt x="109" y="2"/>
                  <a:pt x="108" y="3"/>
                  <a:pt x="107" y="4"/>
                </a:cubicBezTo>
                <a:cubicBezTo>
                  <a:pt x="103" y="8"/>
                  <a:pt x="103" y="14"/>
                  <a:pt x="107" y="18"/>
                </a:cubicBezTo>
                <a:cubicBezTo>
                  <a:pt x="109" y="20"/>
                  <a:pt x="111" y="23"/>
                  <a:pt x="114" y="25"/>
                </a:cubicBezTo>
                <a:cubicBezTo>
                  <a:pt x="112" y="32"/>
                  <a:pt x="107" y="49"/>
                  <a:pt x="10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8" y="73"/>
                  <a:pt x="6" y="75"/>
                  <a:pt x="4" y="77"/>
                </a:cubicBezTo>
                <a:cubicBezTo>
                  <a:pt x="1" y="79"/>
                  <a:pt x="0" y="82"/>
                  <a:pt x="0" y="85"/>
                </a:cubicBezTo>
                <a:cubicBezTo>
                  <a:pt x="5" y="147"/>
                  <a:pt x="28" y="206"/>
                  <a:pt x="67" y="254"/>
                </a:cubicBezTo>
                <a:cubicBezTo>
                  <a:pt x="108" y="304"/>
                  <a:pt x="165" y="341"/>
                  <a:pt x="228" y="357"/>
                </a:cubicBezTo>
                <a:cubicBezTo>
                  <a:pt x="225" y="368"/>
                  <a:pt x="224" y="385"/>
                  <a:pt x="241" y="392"/>
                </a:cubicBezTo>
                <a:cubicBezTo>
                  <a:pt x="253" y="397"/>
                  <a:pt x="266" y="403"/>
                  <a:pt x="275" y="413"/>
                </a:cubicBezTo>
                <a:cubicBezTo>
                  <a:pt x="284" y="423"/>
                  <a:pt x="281" y="435"/>
                  <a:pt x="271" y="444"/>
                </a:cubicBezTo>
                <a:cubicBezTo>
                  <a:pt x="268" y="447"/>
                  <a:pt x="267" y="450"/>
                  <a:pt x="268" y="455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69" y="590"/>
                  <a:pt x="269" y="590"/>
                  <a:pt x="269" y="590"/>
                </a:cubicBezTo>
                <a:cubicBezTo>
                  <a:pt x="264" y="590"/>
                  <a:pt x="258" y="591"/>
                  <a:pt x="254" y="594"/>
                </a:cubicBezTo>
                <a:cubicBezTo>
                  <a:pt x="212" y="617"/>
                  <a:pt x="212" y="617"/>
                  <a:pt x="212" y="617"/>
                </a:cubicBezTo>
                <a:cubicBezTo>
                  <a:pt x="208" y="619"/>
                  <a:pt x="204" y="624"/>
                  <a:pt x="204" y="629"/>
                </a:cubicBezTo>
                <a:cubicBezTo>
                  <a:pt x="204" y="654"/>
                  <a:pt x="204" y="654"/>
                  <a:pt x="204" y="654"/>
                </a:cubicBezTo>
                <a:cubicBezTo>
                  <a:pt x="204" y="659"/>
                  <a:pt x="208" y="662"/>
                  <a:pt x="213" y="662"/>
                </a:cubicBezTo>
                <a:cubicBezTo>
                  <a:pt x="471" y="662"/>
                  <a:pt x="471" y="662"/>
                  <a:pt x="471" y="662"/>
                </a:cubicBezTo>
                <a:cubicBezTo>
                  <a:pt x="475" y="662"/>
                  <a:pt x="479" y="659"/>
                  <a:pt x="479" y="654"/>
                </a:cubicBezTo>
                <a:cubicBezTo>
                  <a:pt x="479" y="628"/>
                  <a:pt x="479" y="628"/>
                  <a:pt x="479" y="628"/>
                </a:cubicBezTo>
                <a:cubicBezTo>
                  <a:pt x="479" y="624"/>
                  <a:pt x="476" y="619"/>
                  <a:pt x="472" y="617"/>
                </a:cubicBezTo>
                <a:cubicBezTo>
                  <a:pt x="461" y="611"/>
                  <a:pt x="440" y="600"/>
                  <a:pt x="429" y="594"/>
                </a:cubicBezTo>
                <a:cubicBezTo>
                  <a:pt x="426" y="591"/>
                  <a:pt x="419" y="590"/>
                  <a:pt x="414" y="590"/>
                </a:cubicBezTo>
                <a:cubicBezTo>
                  <a:pt x="392" y="590"/>
                  <a:pt x="392" y="590"/>
                  <a:pt x="392" y="590"/>
                </a:cubicBezTo>
                <a:cubicBezTo>
                  <a:pt x="392" y="590"/>
                  <a:pt x="415" y="456"/>
                  <a:pt x="416" y="455"/>
                </a:cubicBezTo>
                <a:cubicBezTo>
                  <a:pt x="416" y="452"/>
                  <a:pt x="416" y="448"/>
                  <a:pt x="414" y="446"/>
                </a:cubicBezTo>
                <a:cubicBezTo>
                  <a:pt x="411" y="443"/>
                  <a:pt x="408" y="440"/>
                  <a:pt x="406" y="437"/>
                </a:cubicBezTo>
                <a:cubicBezTo>
                  <a:pt x="403" y="432"/>
                  <a:pt x="402" y="427"/>
                  <a:pt x="403" y="421"/>
                </a:cubicBezTo>
                <a:cubicBezTo>
                  <a:pt x="407" y="409"/>
                  <a:pt x="421" y="402"/>
                  <a:pt x="431" y="397"/>
                </a:cubicBezTo>
                <a:cubicBezTo>
                  <a:pt x="435" y="395"/>
                  <a:pt x="438" y="394"/>
                  <a:pt x="442" y="392"/>
                </a:cubicBezTo>
                <a:cubicBezTo>
                  <a:pt x="460" y="385"/>
                  <a:pt x="458" y="368"/>
                  <a:pt x="455" y="357"/>
                </a:cubicBezTo>
                <a:cubicBezTo>
                  <a:pt x="518" y="340"/>
                  <a:pt x="575" y="304"/>
                  <a:pt x="616" y="254"/>
                </a:cubicBezTo>
                <a:cubicBezTo>
                  <a:pt x="655" y="206"/>
                  <a:pt x="679" y="147"/>
                  <a:pt x="683" y="85"/>
                </a:cubicBezTo>
                <a:cubicBezTo>
                  <a:pt x="683" y="83"/>
                  <a:pt x="682" y="80"/>
                  <a:pt x="680" y="78"/>
                </a:cubicBezTo>
                <a:close/>
                <a:moveTo>
                  <a:pt x="146" y="288"/>
                </a:moveTo>
                <a:cubicBezTo>
                  <a:pt x="133" y="279"/>
                  <a:pt x="125" y="273"/>
                  <a:pt x="114" y="263"/>
                </a:cubicBezTo>
                <a:cubicBezTo>
                  <a:pt x="108" y="257"/>
                  <a:pt x="101" y="251"/>
                  <a:pt x="95" y="244"/>
                </a:cubicBezTo>
                <a:cubicBezTo>
                  <a:pt x="91" y="241"/>
                  <a:pt x="88" y="237"/>
                  <a:pt x="85" y="234"/>
                </a:cubicBezTo>
                <a:cubicBezTo>
                  <a:pt x="84" y="232"/>
                  <a:pt x="82" y="230"/>
                  <a:pt x="81" y="229"/>
                </a:cubicBezTo>
                <a:cubicBezTo>
                  <a:pt x="80" y="228"/>
                  <a:pt x="80" y="227"/>
                  <a:pt x="79" y="226"/>
                </a:cubicBezTo>
                <a:cubicBezTo>
                  <a:pt x="79" y="226"/>
                  <a:pt x="78" y="225"/>
                  <a:pt x="78" y="224"/>
                </a:cubicBezTo>
                <a:cubicBezTo>
                  <a:pt x="67" y="210"/>
                  <a:pt x="57" y="195"/>
                  <a:pt x="49" y="179"/>
                </a:cubicBezTo>
                <a:cubicBezTo>
                  <a:pt x="47" y="175"/>
                  <a:pt x="45" y="171"/>
                  <a:pt x="43" y="166"/>
                </a:cubicBezTo>
                <a:cubicBezTo>
                  <a:pt x="42" y="163"/>
                  <a:pt x="42" y="163"/>
                  <a:pt x="42" y="163"/>
                </a:cubicBezTo>
                <a:cubicBezTo>
                  <a:pt x="42" y="163"/>
                  <a:pt x="41" y="161"/>
                  <a:pt x="41" y="161"/>
                </a:cubicBezTo>
                <a:cubicBezTo>
                  <a:pt x="40" y="159"/>
                  <a:pt x="40" y="158"/>
                  <a:pt x="39" y="156"/>
                </a:cubicBezTo>
                <a:cubicBezTo>
                  <a:pt x="36" y="147"/>
                  <a:pt x="33" y="139"/>
                  <a:pt x="30" y="130"/>
                </a:cubicBezTo>
                <a:cubicBezTo>
                  <a:pt x="28" y="121"/>
                  <a:pt x="26" y="112"/>
                  <a:pt x="24" y="103"/>
                </a:cubicBezTo>
                <a:cubicBezTo>
                  <a:pt x="24" y="101"/>
                  <a:pt x="23" y="99"/>
                  <a:pt x="23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3" y="159"/>
                  <a:pt x="105" y="244"/>
                  <a:pt x="180" y="307"/>
                </a:cubicBezTo>
                <a:cubicBezTo>
                  <a:pt x="168" y="301"/>
                  <a:pt x="156" y="295"/>
                  <a:pt x="146" y="288"/>
                </a:cubicBezTo>
                <a:close/>
                <a:moveTo>
                  <a:pt x="453" y="141"/>
                </a:moveTo>
                <a:cubicBezTo>
                  <a:pt x="388" y="188"/>
                  <a:pt x="388" y="188"/>
                  <a:pt x="388" y="188"/>
                </a:cubicBezTo>
                <a:cubicBezTo>
                  <a:pt x="413" y="266"/>
                  <a:pt x="413" y="266"/>
                  <a:pt x="413" y="266"/>
                </a:cubicBezTo>
                <a:cubicBezTo>
                  <a:pt x="415" y="271"/>
                  <a:pt x="412" y="273"/>
                  <a:pt x="408" y="270"/>
                </a:cubicBezTo>
                <a:cubicBezTo>
                  <a:pt x="342" y="222"/>
                  <a:pt x="342" y="222"/>
                  <a:pt x="342" y="222"/>
                </a:cubicBezTo>
                <a:cubicBezTo>
                  <a:pt x="276" y="270"/>
                  <a:pt x="276" y="270"/>
                  <a:pt x="276" y="270"/>
                </a:cubicBezTo>
                <a:cubicBezTo>
                  <a:pt x="271" y="273"/>
                  <a:pt x="269" y="271"/>
                  <a:pt x="271" y="266"/>
                </a:cubicBezTo>
                <a:cubicBezTo>
                  <a:pt x="296" y="188"/>
                  <a:pt x="296" y="188"/>
                  <a:pt x="296" y="188"/>
                </a:cubicBezTo>
                <a:cubicBezTo>
                  <a:pt x="230" y="141"/>
                  <a:pt x="230" y="141"/>
                  <a:pt x="230" y="141"/>
                </a:cubicBezTo>
                <a:cubicBezTo>
                  <a:pt x="225" y="137"/>
                  <a:pt x="226" y="135"/>
                  <a:pt x="232" y="135"/>
                </a:cubicBezTo>
                <a:cubicBezTo>
                  <a:pt x="314" y="135"/>
                  <a:pt x="314" y="135"/>
                  <a:pt x="314" y="135"/>
                </a:cubicBezTo>
                <a:cubicBezTo>
                  <a:pt x="339" y="57"/>
                  <a:pt x="339" y="57"/>
                  <a:pt x="339" y="57"/>
                </a:cubicBezTo>
                <a:cubicBezTo>
                  <a:pt x="340" y="52"/>
                  <a:pt x="343" y="52"/>
                  <a:pt x="345" y="57"/>
                </a:cubicBezTo>
                <a:cubicBezTo>
                  <a:pt x="370" y="135"/>
                  <a:pt x="370" y="135"/>
                  <a:pt x="370" y="135"/>
                </a:cubicBezTo>
                <a:cubicBezTo>
                  <a:pt x="452" y="135"/>
                  <a:pt x="452" y="135"/>
                  <a:pt x="452" y="135"/>
                </a:cubicBezTo>
                <a:cubicBezTo>
                  <a:pt x="457" y="134"/>
                  <a:pt x="458" y="137"/>
                  <a:pt x="453" y="141"/>
                </a:cubicBezTo>
                <a:close/>
                <a:moveTo>
                  <a:pt x="653" y="103"/>
                </a:moveTo>
                <a:cubicBezTo>
                  <a:pt x="651" y="112"/>
                  <a:pt x="649" y="121"/>
                  <a:pt x="647" y="130"/>
                </a:cubicBezTo>
                <a:cubicBezTo>
                  <a:pt x="644" y="139"/>
                  <a:pt x="641" y="147"/>
                  <a:pt x="638" y="156"/>
                </a:cubicBezTo>
                <a:cubicBezTo>
                  <a:pt x="637" y="158"/>
                  <a:pt x="636" y="159"/>
                  <a:pt x="636" y="161"/>
                </a:cubicBezTo>
                <a:cubicBezTo>
                  <a:pt x="636" y="161"/>
                  <a:pt x="635" y="163"/>
                  <a:pt x="635" y="163"/>
                </a:cubicBezTo>
                <a:cubicBezTo>
                  <a:pt x="634" y="166"/>
                  <a:pt x="634" y="166"/>
                  <a:pt x="634" y="166"/>
                </a:cubicBezTo>
                <a:cubicBezTo>
                  <a:pt x="632" y="171"/>
                  <a:pt x="630" y="175"/>
                  <a:pt x="627" y="179"/>
                </a:cubicBezTo>
                <a:cubicBezTo>
                  <a:pt x="619" y="195"/>
                  <a:pt x="610" y="210"/>
                  <a:pt x="599" y="224"/>
                </a:cubicBezTo>
                <a:cubicBezTo>
                  <a:pt x="599" y="225"/>
                  <a:pt x="598" y="226"/>
                  <a:pt x="598" y="226"/>
                </a:cubicBezTo>
                <a:cubicBezTo>
                  <a:pt x="597" y="227"/>
                  <a:pt x="596" y="228"/>
                  <a:pt x="596" y="229"/>
                </a:cubicBezTo>
                <a:cubicBezTo>
                  <a:pt x="594" y="230"/>
                  <a:pt x="593" y="232"/>
                  <a:pt x="591" y="234"/>
                </a:cubicBezTo>
                <a:cubicBezTo>
                  <a:pt x="588" y="237"/>
                  <a:pt x="585" y="241"/>
                  <a:pt x="582" y="244"/>
                </a:cubicBezTo>
                <a:cubicBezTo>
                  <a:pt x="576" y="251"/>
                  <a:pt x="569" y="257"/>
                  <a:pt x="563" y="263"/>
                </a:cubicBezTo>
                <a:cubicBezTo>
                  <a:pt x="551" y="273"/>
                  <a:pt x="544" y="279"/>
                  <a:pt x="531" y="288"/>
                </a:cubicBezTo>
                <a:cubicBezTo>
                  <a:pt x="520" y="295"/>
                  <a:pt x="509" y="301"/>
                  <a:pt x="497" y="307"/>
                </a:cubicBezTo>
                <a:cubicBezTo>
                  <a:pt x="571" y="244"/>
                  <a:pt x="584" y="159"/>
                  <a:pt x="580" y="97"/>
                </a:cubicBezTo>
                <a:cubicBezTo>
                  <a:pt x="654" y="97"/>
                  <a:pt x="654" y="97"/>
                  <a:pt x="654" y="97"/>
                </a:cubicBezTo>
                <a:cubicBezTo>
                  <a:pt x="653" y="99"/>
                  <a:pt x="653" y="101"/>
                  <a:pt x="653" y="103"/>
                </a:cubicBezTo>
                <a:close/>
                <a:moveTo>
                  <a:pt x="653" y="103"/>
                </a:moveTo>
                <a:cubicBezTo>
                  <a:pt x="653" y="103"/>
                  <a:pt x="653" y="103"/>
                  <a:pt x="653" y="103"/>
                </a:cubicBezTo>
              </a:path>
            </a:pathLst>
          </a:custGeom>
          <a:solidFill>
            <a:srgbClr val="262626">
              <a:lumMod val="50000"/>
              <a:lumOff val="50000"/>
            </a:srgbClr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264EDA68-7FB4-4446-9C93-95703B11F217}"/>
              </a:ext>
            </a:extLst>
          </p:cNvPr>
          <p:cNvSpPr>
            <a:spLocks/>
          </p:cNvSpPr>
          <p:nvPr/>
        </p:nvSpPr>
        <p:spPr bwMode="auto">
          <a:xfrm>
            <a:off x="7272187" y="3124806"/>
            <a:ext cx="1781567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43"/>
              </a:cxn>
              <a:cxn ang="0">
                <a:pos x="323" y="277"/>
              </a:cxn>
              <a:cxn ang="0">
                <a:pos x="641" y="132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32" y="0"/>
                  <a:pt x="0" y="143"/>
                  <a:pt x="0" y="143"/>
                </a:cubicBezTo>
                <a:cubicBezTo>
                  <a:pt x="119" y="243"/>
                  <a:pt x="229" y="277"/>
                  <a:pt x="323" y="277"/>
                </a:cubicBezTo>
                <a:cubicBezTo>
                  <a:pt x="517" y="277"/>
                  <a:pt x="641" y="132"/>
                  <a:pt x="641" y="132"/>
                </a:cubicBezTo>
                <a:cubicBezTo>
                  <a:pt x="527" y="33"/>
                  <a:pt x="419" y="0"/>
                  <a:pt x="325" y="0"/>
                </a:cubicBezTo>
              </a:path>
            </a:pathLst>
          </a:custGeom>
          <a:solidFill>
            <a:srgbClr val="FFC000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Freeform 6">
            <a:extLst>
              <a:ext uri="{FF2B5EF4-FFF2-40B4-BE49-F238E27FC236}">
                <a16:creationId xmlns:a16="http://schemas.microsoft.com/office/drawing/2014/main" id="{003A6610-CA41-499D-9E9E-F4E082501048}"/>
              </a:ext>
            </a:extLst>
          </p:cNvPr>
          <p:cNvSpPr>
            <a:spLocks/>
          </p:cNvSpPr>
          <p:nvPr/>
        </p:nvSpPr>
        <p:spPr bwMode="auto">
          <a:xfrm>
            <a:off x="7891511" y="2294009"/>
            <a:ext cx="1291135" cy="1235086"/>
          </a:xfrm>
          <a:custGeom>
            <a:avLst/>
            <a:gdLst/>
            <a:ahLst/>
            <a:cxnLst>
              <a:cxn ang="0">
                <a:pos x="8" y="0"/>
              </a:cxn>
              <a:cxn ang="0">
                <a:pos x="0" y="0"/>
              </a:cxn>
              <a:cxn ang="0">
                <a:pos x="446" y="444"/>
              </a:cxn>
              <a:cxn ang="0">
                <a:pos x="464" y="443"/>
              </a:cxn>
              <a:cxn ang="0">
                <a:pos x="8" y="0"/>
              </a:cxn>
            </a:cxnLst>
            <a:rect l="0" t="0" r="r" b="b"/>
            <a:pathLst>
              <a:path w="464" h="444">
                <a:moveTo>
                  <a:pt x="8" y="0"/>
                </a:moveTo>
                <a:cubicBezTo>
                  <a:pt x="3" y="0"/>
                  <a:pt x="0" y="0"/>
                  <a:pt x="0" y="0"/>
                </a:cubicBezTo>
                <a:cubicBezTo>
                  <a:pt x="39" y="418"/>
                  <a:pt x="365" y="444"/>
                  <a:pt x="446" y="444"/>
                </a:cubicBezTo>
                <a:cubicBezTo>
                  <a:pt x="457" y="444"/>
                  <a:pt x="464" y="443"/>
                  <a:pt x="464" y="443"/>
                </a:cubicBezTo>
                <a:cubicBezTo>
                  <a:pt x="430" y="18"/>
                  <a:pt x="68" y="0"/>
                  <a:pt x="8" y="0"/>
                </a:cubicBezTo>
              </a:path>
            </a:pathLst>
          </a:custGeom>
          <a:solidFill>
            <a:srgbClr val="FF3F5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Freeform 7">
            <a:extLst>
              <a:ext uri="{FF2B5EF4-FFF2-40B4-BE49-F238E27FC236}">
                <a16:creationId xmlns:a16="http://schemas.microsoft.com/office/drawing/2014/main" id="{241BA52D-92C3-4F91-A067-F114EF647F4D}"/>
              </a:ext>
            </a:extLst>
          </p:cNvPr>
          <p:cNvSpPr>
            <a:spLocks/>
          </p:cNvSpPr>
          <p:nvPr/>
        </p:nvSpPr>
        <p:spPr bwMode="auto">
          <a:xfrm>
            <a:off x="8428854" y="1847684"/>
            <a:ext cx="1725518" cy="1783567"/>
          </a:xfrm>
          <a:custGeom>
            <a:avLst/>
            <a:gdLst/>
            <a:ahLst/>
            <a:cxnLst>
              <a:cxn ang="0">
                <a:pos x="303" y="0"/>
              </a:cxn>
              <a:cxn ang="0">
                <a:pos x="322" y="641"/>
              </a:cxn>
              <a:cxn ang="0">
                <a:pos x="303" y="0"/>
              </a:cxn>
            </a:cxnLst>
            <a:rect l="0" t="0" r="r" b="b"/>
            <a:pathLst>
              <a:path w="621" h="641">
                <a:moveTo>
                  <a:pt x="303" y="0"/>
                </a:moveTo>
                <a:cubicBezTo>
                  <a:pt x="0" y="371"/>
                  <a:pt x="322" y="641"/>
                  <a:pt x="322" y="641"/>
                </a:cubicBezTo>
                <a:cubicBezTo>
                  <a:pt x="621" y="285"/>
                  <a:pt x="303" y="0"/>
                  <a:pt x="303" y="0"/>
                </a:cubicBezTo>
              </a:path>
            </a:pathLst>
          </a:custGeom>
          <a:solidFill>
            <a:srgbClr val="2AC2AC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Freeform 8">
            <a:extLst>
              <a:ext uri="{FF2B5EF4-FFF2-40B4-BE49-F238E27FC236}">
                <a16:creationId xmlns:a16="http://schemas.microsoft.com/office/drawing/2014/main" id="{CE853186-F983-4888-9C1D-AD3F9D0914D9}"/>
              </a:ext>
            </a:extLst>
          </p:cNvPr>
          <p:cNvSpPr>
            <a:spLocks/>
          </p:cNvSpPr>
          <p:nvPr/>
        </p:nvSpPr>
        <p:spPr bwMode="auto">
          <a:xfrm>
            <a:off x="9319859" y="2279317"/>
            <a:ext cx="1399232" cy="1309149"/>
          </a:xfrm>
          <a:custGeom>
            <a:avLst/>
            <a:gdLst/>
            <a:ahLst/>
            <a:cxnLst>
              <a:cxn ang="0">
                <a:pos x="476" y="0"/>
              </a:cxn>
              <a:cxn ang="0">
                <a:pos x="40" y="470"/>
              </a:cxn>
              <a:cxn ang="0">
                <a:pos x="476" y="0"/>
              </a:cxn>
            </a:cxnLst>
            <a:rect l="0" t="0" r="r" b="b"/>
            <a:pathLst>
              <a:path w="503" h="470">
                <a:moveTo>
                  <a:pt x="476" y="0"/>
                </a:moveTo>
                <a:cubicBezTo>
                  <a:pt x="0" y="51"/>
                  <a:pt x="40" y="470"/>
                  <a:pt x="40" y="470"/>
                </a:cubicBezTo>
                <a:cubicBezTo>
                  <a:pt x="503" y="427"/>
                  <a:pt x="476" y="0"/>
                  <a:pt x="476" y="0"/>
                </a:cubicBezTo>
              </a:path>
            </a:pathLst>
          </a:custGeom>
          <a:solidFill>
            <a:srgbClr val="3BC7E2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Freeform 9">
            <a:extLst>
              <a:ext uri="{FF2B5EF4-FFF2-40B4-BE49-F238E27FC236}">
                <a16:creationId xmlns:a16="http://schemas.microsoft.com/office/drawing/2014/main" id="{3B9119E4-9015-4EC2-B683-0305B8377BE8}"/>
              </a:ext>
            </a:extLst>
          </p:cNvPr>
          <p:cNvSpPr>
            <a:spLocks/>
          </p:cNvSpPr>
          <p:nvPr/>
        </p:nvSpPr>
        <p:spPr bwMode="auto">
          <a:xfrm>
            <a:off x="9628841" y="3124806"/>
            <a:ext cx="1783569" cy="770677"/>
          </a:xfrm>
          <a:custGeom>
            <a:avLst/>
            <a:gdLst/>
            <a:ahLst/>
            <a:cxnLst>
              <a:cxn ang="0">
                <a:pos x="325" y="0"/>
              </a:cxn>
              <a:cxn ang="0">
                <a:pos x="0" y="153"/>
              </a:cxn>
              <a:cxn ang="0">
                <a:pos x="310" y="277"/>
              </a:cxn>
              <a:cxn ang="0">
                <a:pos x="641" y="125"/>
              </a:cxn>
              <a:cxn ang="0">
                <a:pos x="325" y="0"/>
              </a:cxn>
            </a:cxnLst>
            <a:rect l="0" t="0" r="r" b="b"/>
            <a:pathLst>
              <a:path w="641" h="277">
                <a:moveTo>
                  <a:pt x="325" y="0"/>
                </a:moveTo>
                <a:cubicBezTo>
                  <a:pt x="126" y="0"/>
                  <a:pt x="0" y="153"/>
                  <a:pt x="0" y="153"/>
                </a:cubicBezTo>
                <a:cubicBezTo>
                  <a:pt x="113" y="245"/>
                  <a:pt x="218" y="277"/>
                  <a:pt x="310" y="277"/>
                </a:cubicBezTo>
                <a:cubicBezTo>
                  <a:pt x="509" y="277"/>
                  <a:pt x="641" y="125"/>
                  <a:pt x="641" y="125"/>
                </a:cubicBezTo>
                <a:cubicBezTo>
                  <a:pt x="524" y="32"/>
                  <a:pt x="417" y="0"/>
                  <a:pt x="325" y="0"/>
                </a:cubicBezTo>
              </a:path>
            </a:pathLst>
          </a:custGeom>
          <a:solidFill>
            <a:srgbClr val="2993FF"/>
          </a:solidFill>
          <a:ln w="9525">
            <a:noFill/>
            <a:round/>
            <a:headEnd/>
            <a:tailEnd/>
          </a:ln>
        </p:spPr>
        <p:txBody>
          <a:bodyPr vert="horz" wrap="square" lIns="91461" tIns="45731" rIns="91461" bIns="45731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18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CBAE9A15-791D-482A-BB0B-354223651A36}"/>
              </a:ext>
            </a:extLst>
          </p:cNvPr>
          <p:cNvSpPr txBox="1">
            <a:spLocks/>
          </p:cNvSpPr>
          <p:nvPr/>
        </p:nvSpPr>
        <p:spPr>
          <a:xfrm>
            <a:off x="542557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262626">
                    <a:lumMod val="75000"/>
                    <a:lumOff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在线上提供包括违章、年审、挪车等一些业务服务，丰富服务场景</a:t>
            </a:r>
            <a:endParaRPr lang="en-AU" sz="1400" dirty="0">
              <a:solidFill>
                <a:srgbClr val="262626">
                  <a:lumMod val="75000"/>
                  <a:lumOff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 Placeholder 29">
            <a:extLst>
              <a:ext uri="{FF2B5EF4-FFF2-40B4-BE49-F238E27FC236}">
                <a16:creationId xmlns:a16="http://schemas.microsoft.com/office/drawing/2014/main" id="{DCAFD3BA-01D8-4AEA-80E7-FD0DA64DB7F9}"/>
              </a:ext>
            </a:extLst>
          </p:cNvPr>
          <p:cNvSpPr txBox="1">
            <a:spLocks/>
          </p:cNvSpPr>
          <p:nvPr/>
        </p:nvSpPr>
        <p:spPr>
          <a:xfrm>
            <a:off x="542557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FFC000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车主服务</a:t>
            </a:r>
            <a:endParaRPr lang="en-AU" sz="2400" dirty="0">
              <a:solidFill>
                <a:srgbClr val="FFC000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268095F1-7946-4F54-9C4D-6B2BCAADDEE8}"/>
              </a:ext>
            </a:extLst>
          </p:cNvPr>
          <p:cNvSpPr txBox="1">
            <a:spLocks/>
          </p:cNvSpPr>
          <p:nvPr/>
        </p:nvSpPr>
        <p:spPr>
          <a:xfrm>
            <a:off x="542557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整合各类生活服务、商业体系与汽车服务等，为这些合作商家导流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 Placeholder 29">
            <a:extLst>
              <a:ext uri="{FF2B5EF4-FFF2-40B4-BE49-F238E27FC236}">
                <a16:creationId xmlns:a16="http://schemas.microsoft.com/office/drawing/2014/main" id="{4EA24520-2A93-455D-8199-2FB26D9E404B}"/>
              </a:ext>
            </a:extLst>
          </p:cNvPr>
          <p:cNvSpPr txBox="1">
            <a:spLocks/>
          </p:cNvSpPr>
          <p:nvPr/>
        </p:nvSpPr>
        <p:spPr>
          <a:xfrm>
            <a:off x="542557" y="4588203"/>
            <a:ext cx="2149191" cy="556443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en-US" altLang="zh-CN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O2O</a:t>
            </a:r>
            <a:r>
              <a:rPr lang="zh-CN" altLang="en-US" sz="2400" dirty="0">
                <a:solidFill>
                  <a:srgbClr val="FF3F5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异业合作</a:t>
            </a:r>
            <a:endParaRPr lang="en-AU" sz="2400" dirty="0">
              <a:solidFill>
                <a:srgbClr val="FF3F5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0ABB514D-A488-4CC2-88F8-4B0CC6849DA9}"/>
              </a:ext>
            </a:extLst>
          </p:cNvPr>
          <p:cNvSpPr txBox="1">
            <a:spLocks/>
          </p:cNvSpPr>
          <p:nvPr/>
        </p:nvSpPr>
        <p:spPr>
          <a:xfrm>
            <a:off x="2943210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整合自身与伙伴资源，提供超市、汽车、保险、配件等服务电商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29">
            <a:extLst>
              <a:ext uri="{FF2B5EF4-FFF2-40B4-BE49-F238E27FC236}">
                <a16:creationId xmlns:a16="http://schemas.microsoft.com/office/drawing/2014/main" id="{53BCA3E0-A12E-4D5B-81B0-8C8C3D75B4F3}"/>
              </a:ext>
            </a:extLst>
          </p:cNvPr>
          <p:cNvSpPr txBox="1">
            <a:spLocks/>
          </p:cNvSpPr>
          <p:nvPr/>
        </p:nvSpPr>
        <p:spPr>
          <a:xfrm>
            <a:off x="2943210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AC2AC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电商</a:t>
            </a:r>
            <a:endParaRPr lang="en-AU" sz="2400" dirty="0">
              <a:solidFill>
                <a:srgbClr val="2AC2AC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48CC6DE-7CBD-48D8-9B91-3EAFFE98567A}"/>
              </a:ext>
            </a:extLst>
          </p:cNvPr>
          <p:cNvSpPr txBox="1">
            <a:spLocks/>
          </p:cNvSpPr>
          <p:nvPr/>
        </p:nvSpPr>
        <p:spPr>
          <a:xfrm>
            <a:off x="2926750" y="4915923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与大平台合作，建立冠德用户钱包，实现信用模型，为用户提供各类金融服务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 Placeholder 29">
            <a:extLst>
              <a:ext uri="{FF2B5EF4-FFF2-40B4-BE49-F238E27FC236}">
                <a16:creationId xmlns:a16="http://schemas.microsoft.com/office/drawing/2014/main" id="{A7B8223B-89DC-42B6-B10C-1D03D51D7F04}"/>
              </a:ext>
            </a:extLst>
          </p:cNvPr>
          <p:cNvSpPr txBox="1">
            <a:spLocks/>
          </p:cNvSpPr>
          <p:nvPr/>
        </p:nvSpPr>
        <p:spPr>
          <a:xfrm>
            <a:off x="2926749" y="4588210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3BC7E2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金融</a:t>
            </a:r>
            <a:endParaRPr lang="en-AU" sz="2400" dirty="0">
              <a:solidFill>
                <a:srgbClr val="3BC7E2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B76CAB2B-3D30-4B17-9981-5409BEC8E9AC}"/>
              </a:ext>
            </a:extLst>
          </p:cNvPr>
          <p:cNvSpPr txBox="1">
            <a:spLocks/>
          </p:cNvSpPr>
          <p:nvPr/>
        </p:nvSpPr>
        <p:spPr>
          <a:xfrm>
            <a:off x="5341361" y="2555747"/>
            <a:ext cx="1819146" cy="1077278"/>
          </a:xfrm>
          <a:prstGeom prst="rect">
            <a:avLst/>
          </a:prstGeom>
        </p:spPr>
        <p:txBody>
          <a:bodyPr vert="horz" lIns="91461" tIns="45731" rIns="91461" bIns="45731" rtlCol="0">
            <a:noAutofit/>
          </a:bodyPr>
          <a:lstStyle>
            <a:defPPr>
              <a:defRPr lang="zh-CN"/>
            </a:defPPr>
            <a:lvl1pPr marR="0" lvl="0" indent="0" fontAlgn="auto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0" i="0" u="none" strike="noStrike" cap="none" spc="0" normalizeH="0" baseline="0">
                <a:ln>
                  <a:noFill/>
                </a:ln>
                <a:solidFill>
                  <a:srgbClr val="262626">
                    <a:lumMod val="75000"/>
                    <a:lumOff val="25000"/>
                  </a:srgbClr>
                </a:solidFill>
                <a:effectLst/>
                <a:uLnTx/>
                <a:uFillTx/>
                <a:latin typeface="Open Sans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Tx/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Tx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结合大数据分析，有理有据有节的为用户展示广告，创造收入</a:t>
            </a:r>
            <a:endParaRPr lang="en-AU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 Placeholder 29">
            <a:extLst>
              <a:ext uri="{FF2B5EF4-FFF2-40B4-BE49-F238E27FC236}">
                <a16:creationId xmlns:a16="http://schemas.microsoft.com/office/drawing/2014/main" id="{650F1176-FED2-485E-BC28-C7D37AE239EE}"/>
              </a:ext>
            </a:extLst>
          </p:cNvPr>
          <p:cNvSpPr txBox="1">
            <a:spLocks/>
          </p:cNvSpPr>
          <p:nvPr/>
        </p:nvSpPr>
        <p:spPr>
          <a:xfrm>
            <a:off x="5341361" y="2228027"/>
            <a:ext cx="1821649" cy="556443"/>
          </a:xfrm>
          <a:prstGeom prst="rect">
            <a:avLst/>
          </a:prstGeom>
        </p:spPr>
        <p:txBody>
          <a:bodyPr vert="horz" lIns="91461" tIns="45731" rIns="91461" bIns="45731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583">
              <a:defRPr/>
            </a:pPr>
            <a:r>
              <a:rPr lang="zh-CN" altLang="en-US" sz="2400" dirty="0">
                <a:solidFill>
                  <a:srgbClr val="2993FF">
                    <a:lumMod val="50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广告</a:t>
            </a:r>
            <a:endParaRPr lang="en-AU" sz="2400" dirty="0">
              <a:solidFill>
                <a:srgbClr val="2993FF">
                  <a:lumMod val="50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Freeform 37">
            <a:extLst>
              <a:ext uri="{FF2B5EF4-FFF2-40B4-BE49-F238E27FC236}">
                <a16:creationId xmlns:a16="http://schemas.microsoft.com/office/drawing/2014/main" id="{99FAC65E-E6EC-4A67-A235-A591B49FC263}"/>
              </a:ext>
            </a:extLst>
          </p:cNvPr>
          <p:cNvSpPr>
            <a:spLocks noEditPoints="1"/>
          </p:cNvSpPr>
          <p:nvPr/>
        </p:nvSpPr>
        <p:spPr bwMode="auto">
          <a:xfrm>
            <a:off x="7610917" y="3340844"/>
            <a:ext cx="340966" cy="338600"/>
          </a:xfrm>
          <a:custGeom>
            <a:avLst/>
            <a:gdLst>
              <a:gd name="T0" fmla="*/ 0 w 120"/>
              <a:gd name="T1" fmla="*/ 60 h 120"/>
              <a:gd name="T2" fmla="*/ 120 w 120"/>
              <a:gd name="T3" fmla="*/ 60 h 120"/>
              <a:gd name="T4" fmla="*/ 83 w 120"/>
              <a:gd name="T5" fmla="*/ 24 h 120"/>
              <a:gd name="T6" fmla="*/ 86 w 120"/>
              <a:gd name="T7" fmla="*/ 14 h 120"/>
              <a:gd name="T8" fmla="*/ 86 w 120"/>
              <a:gd name="T9" fmla="*/ 28 h 120"/>
              <a:gd name="T10" fmla="*/ 47 w 120"/>
              <a:gd name="T11" fmla="*/ 77 h 120"/>
              <a:gd name="T12" fmla="*/ 41 w 120"/>
              <a:gd name="T13" fmla="*/ 88 h 120"/>
              <a:gd name="T14" fmla="*/ 38 w 120"/>
              <a:gd name="T15" fmla="*/ 95 h 120"/>
              <a:gd name="T16" fmla="*/ 37 w 120"/>
              <a:gd name="T17" fmla="*/ 110 h 120"/>
              <a:gd name="T18" fmla="*/ 31 w 120"/>
              <a:gd name="T19" fmla="*/ 99 h 120"/>
              <a:gd name="T20" fmla="*/ 26 w 120"/>
              <a:gd name="T21" fmla="*/ 89 h 120"/>
              <a:gd name="T22" fmla="*/ 17 w 120"/>
              <a:gd name="T23" fmla="*/ 82 h 120"/>
              <a:gd name="T24" fmla="*/ 16 w 120"/>
              <a:gd name="T25" fmla="*/ 68 h 120"/>
              <a:gd name="T26" fmla="*/ 15 w 120"/>
              <a:gd name="T27" fmla="*/ 60 h 120"/>
              <a:gd name="T28" fmla="*/ 10 w 120"/>
              <a:gd name="T29" fmla="*/ 54 h 120"/>
              <a:gd name="T30" fmla="*/ 10 w 120"/>
              <a:gd name="T31" fmla="*/ 45 h 120"/>
              <a:gd name="T32" fmla="*/ 38 w 120"/>
              <a:gd name="T33" fmla="*/ 20 h 120"/>
              <a:gd name="T34" fmla="*/ 31 w 120"/>
              <a:gd name="T35" fmla="*/ 20 h 120"/>
              <a:gd name="T36" fmla="*/ 28 w 120"/>
              <a:gd name="T37" fmla="*/ 26 h 120"/>
              <a:gd name="T38" fmla="*/ 32 w 120"/>
              <a:gd name="T39" fmla="*/ 28 h 120"/>
              <a:gd name="T40" fmla="*/ 31 w 120"/>
              <a:gd name="T41" fmla="*/ 24 h 120"/>
              <a:gd name="T42" fmla="*/ 47 w 120"/>
              <a:gd name="T43" fmla="*/ 30 h 120"/>
              <a:gd name="T44" fmla="*/ 41 w 120"/>
              <a:gd name="T45" fmla="*/ 34 h 120"/>
              <a:gd name="T46" fmla="*/ 37 w 120"/>
              <a:gd name="T47" fmla="*/ 36 h 120"/>
              <a:gd name="T48" fmla="*/ 38 w 120"/>
              <a:gd name="T49" fmla="*/ 43 h 120"/>
              <a:gd name="T50" fmla="*/ 33 w 120"/>
              <a:gd name="T51" fmla="*/ 49 h 120"/>
              <a:gd name="T52" fmla="*/ 29 w 120"/>
              <a:gd name="T53" fmla="*/ 51 h 120"/>
              <a:gd name="T54" fmla="*/ 21 w 120"/>
              <a:gd name="T55" fmla="*/ 49 h 120"/>
              <a:gd name="T56" fmla="*/ 15 w 120"/>
              <a:gd name="T57" fmla="*/ 54 h 120"/>
              <a:gd name="T58" fmla="*/ 16 w 120"/>
              <a:gd name="T59" fmla="*/ 58 h 120"/>
              <a:gd name="T60" fmla="*/ 27 w 120"/>
              <a:gd name="T61" fmla="*/ 62 h 120"/>
              <a:gd name="T62" fmla="*/ 41 w 120"/>
              <a:gd name="T63" fmla="*/ 66 h 120"/>
              <a:gd name="T64" fmla="*/ 47 w 120"/>
              <a:gd name="T65" fmla="*/ 77 h 120"/>
              <a:gd name="T66" fmla="*/ 55 w 120"/>
              <a:gd name="T67" fmla="*/ 21 h 120"/>
              <a:gd name="T68" fmla="*/ 44 w 120"/>
              <a:gd name="T69" fmla="*/ 15 h 120"/>
              <a:gd name="T70" fmla="*/ 63 w 120"/>
              <a:gd name="T71" fmla="*/ 10 h 120"/>
              <a:gd name="T72" fmla="*/ 107 w 120"/>
              <a:gd name="T73" fmla="*/ 62 h 120"/>
              <a:gd name="T74" fmla="*/ 92 w 120"/>
              <a:gd name="T75" fmla="*/ 102 h 120"/>
              <a:gd name="T76" fmla="*/ 91 w 120"/>
              <a:gd name="T77" fmla="*/ 92 h 120"/>
              <a:gd name="T78" fmla="*/ 84 w 120"/>
              <a:gd name="T79" fmla="*/ 81 h 120"/>
              <a:gd name="T80" fmla="*/ 66 w 120"/>
              <a:gd name="T81" fmla="*/ 67 h 120"/>
              <a:gd name="T82" fmla="*/ 97 w 120"/>
              <a:gd name="T83" fmla="*/ 56 h 120"/>
              <a:gd name="T84" fmla="*/ 105 w 120"/>
              <a:gd name="T85" fmla="*/ 49 h 120"/>
              <a:gd name="T86" fmla="*/ 93 w 120"/>
              <a:gd name="T87" fmla="*/ 39 h 120"/>
              <a:gd name="T88" fmla="*/ 91 w 120"/>
              <a:gd name="T89" fmla="*/ 52 h 120"/>
              <a:gd name="T90" fmla="*/ 79 w 120"/>
              <a:gd name="T91" fmla="*/ 49 h 120"/>
              <a:gd name="T92" fmla="*/ 73 w 120"/>
              <a:gd name="T93" fmla="*/ 44 h 120"/>
              <a:gd name="T94" fmla="*/ 76 w 120"/>
              <a:gd name="T95" fmla="*/ 35 h 120"/>
              <a:gd name="T96" fmla="*/ 90 w 120"/>
              <a:gd name="T97" fmla="*/ 36 h 120"/>
              <a:gd name="T98" fmla="*/ 100 w 120"/>
              <a:gd name="T99" fmla="*/ 36 h 120"/>
              <a:gd name="T100" fmla="*/ 105 w 120"/>
              <a:gd name="T101" fmla="*/ 32 h 120"/>
              <a:gd name="T102" fmla="*/ 110 w 120"/>
              <a:gd name="T103" fmla="*/ 57 h 120"/>
              <a:gd name="T104" fmla="*/ 107 w 120"/>
              <a:gd name="T105" fmla="*/ 62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0" h="120">
                <a:moveTo>
                  <a:pt x="60" y="0"/>
                </a:moveTo>
                <a:cubicBezTo>
                  <a:pt x="27" y="0"/>
                  <a:pt x="0" y="27"/>
                  <a:pt x="0" y="60"/>
                </a:cubicBezTo>
                <a:cubicBezTo>
                  <a:pt x="0" y="93"/>
                  <a:pt x="27" y="120"/>
                  <a:pt x="60" y="120"/>
                </a:cubicBezTo>
                <a:cubicBezTo>
                  <a:pt x="93" y="120"/>
                  <a:pt x="120" y="93"/>
                  <a:pt x="120" y="60"/>
                </a:cubicBezTo>
                <a:cubicBezTo>
                  <a:pt x="120" y="27"/>
                  <a:pt x="93" y="0"/>
                  <a:pt x="60" y="0"/>
                </a:cubicBezTo>
                <a:close/>
                <a:moveTo>
                  <a:pt x="83" y="24"/>
                </a:moveTo>
                <a:cubicBezTo>
                  <a:pt x="87" y="21"/>
                  <a:pt x="87" y="21"/>
                  <a:pt x="87" y="21"/>
                </a:cubicBezTo>
                <a:cubicBezTo>
                  <a:pt x="87" y="21"/>
                  <a:pt x="85" y="17"/>
                  <a:pt x="86" y="14"/>
                </a:cubicBezTo>
                <a:cubicBezTo>
                  <a:pt x="87" y="14"/>
                  <a:pt x="91" y="16"/>
                  <a:pt x="94" y="20"/>
                </a:cubicBezTo>
                <a:cubicBezTo>
                  <a:pt x="92" y="29"/>
                  <a:pt x="86" y="28"/>
                  <a:pt x="86" y="28"/>
                </a:cubicBezTo>
                <a:cubicBezTo>
                  <a:pt x="86" y="28"/>
                  <a:pt x="82" y="28"/>
                  <a:pt x="83" y="24"/>
                </a:cubicBezTo>
                <a:close/>
                <a:moveTo>
                  <a:pt x="47" y="77"/>
                </a:moveTo>
                <a:cubicBezTo>
                  <a:pt x="46" y="78"/>
                  <a:pt x="45" y="81"/>
                  <a:pt x="44" y="84"/>
                </a:cubicBezTo>
                <a:cubicBezTo>
                  <a:pt x="43" y="86"/>
                  <a:pt x="42" y="87"/>
                  <a:pt x="41" y="88"/>
                </a:cubicBezTo>
                <a:cubicBezTo>
                  <a:pt x="39" y="89"/>
                  <a:pt x="39" y="91"/>
                  <a:pt x="39" y="91"/>
                </a:cubicBezTo>
                <a:cubicBezTo>
                  <a:pt x="38" y="95"/>
                  <a:pt x="38" y="95"/>
                  <a:pt x="38" y="95"/>
                </a:cubicBezTo>
                <a:cubicBezTo>
                  <a:pt x="38" y="95"/>
                  <a:pt x="39" y="99"/>
                  <a:pt x="40" y="100"/>
                </a:cubicBezTo>
                <a:cubicBezTo>
                  <a:pt x="40" y="102"/>
                  <a:pt x="37" y="110"/>
                  <a:pt x="37" y="110"/>
                </a:cubicBezTo>
                <a:cubicBezTo>
                  <a:pt x="34" y="109"/>
                  <a:pt x="33" y="106"/>
                  <a:pt x="32" y="104"/>
                </a:cubicBezTo>
                <a:cubicBezTo>
                  <a:pt x="32" y="102"/>
                  <a:pt x="30" y="101"/>
                  <a:pt x="31" y="99"/>
                </a:cubicBezTo>
                <a:cubicBezTo>
                  <a:pt x="31" y="96"/>
                  <a:pt x="29" y="95"/>
                  <a:pt x="28" y="94"/>
                </a:cubicBezTo>
                <a:cubicBezTo>
                  <a:pt x="27" y="92"/>
                  <a:pt x="26" y="90"/>
                  <a:pt x="26" y="89"/>
                </a:cubicBezTo>
                <a:cubicBezTo>
                  <a:pt x="26" y="88"/>
                  <a:pt x="23" y="86"/>
                  <a:pt x="23" y="86"/>
                </a:cubicBezTo>
                <a:cubicBezTo>
                  <a:pt x="23" y="86"/>
                  <a:pt x="18" y="83"/>
                  <a:pt x="17" y="82"/>
                </a:cubicBezTo>
                <a:cubicBezTo>
                  <a:pt x="16" y="81"/>
                  <a:pt x="15" y="77"/>
                  <a:pt x="15" y="75"/>
                </a:cubicBezTo>
                <a:cubicBezTo>
                  <a:pt x="15" y="73"/>
                  <a:pt x="16" y="68"/>
                  <a:pt x="16" y="68"/>
                </a:cubicBezTo>
                <a:cubicBezTo>
                  <a:pt x="16" y="68"/>
                  <a:pt x="18" y="66"/>
                  <a:pt x="17" y="65"/>
                </a:cubicBezTo>
                <a:cubicBezTo>
                  <a:pt x="15" y="64"/>
                  <a:pt x="15" y="60"/>
                  <a:pt x="15" y="6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1" y="55"/>
                  <a:pt x="10" y="54"/>
                </a:cubicBezTo>
                <a:cubicBezTo>
                  <a:pt x="10" y="52"/>
                  <a:pt x="10" y="51"/>
                  <a:pt x="11" y="50"/>
                </a:cubicBezTo>
                <a:cubicBezTo>
                  <a:pt x="11" y="49"/>
                  <a:pt x="10" y="46"/>
                  <a:pt x="10" y="45"/>
                </a:cubicBezTo>
                <a:cubicBezTo>
                  <a:pt x="20" y="20"/>
                  <a:pt x="37" y="15"/>
                  <a:pt x="37" y="15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5" y="21"/>
                  <a:pt x="34" y="21"/>
                </a:cubicBezTo>
                <a:cubicBezTo>
                  <a:pt x="32" y="20"/>
                  <a:pt x="31" y="20"/>
                  <a:pt x="31" y="20"/>
                </a:cubicBezTo>
                <a:cubicBezTo>
                  <a:pt x="29" y="23"/>
                  <a:pt x="29" y="23"/>
                  <a:pt x="29" y="23"/>
                </a:cubicBezTo>
                <a:cubicBezTo>
                  <a:pt x="29" y="23"/>
                  <a:pt x="28" y="25"/>
                  <a:pt x="28" y="26"/>
                </a:cubicBezTo>
                <a:cubicBezTo>
                  <a:pt x="28" y="27"/>
                  <a:pt x="29" y="29"/>
                  <a:pt x="29" y="29"/>
                </a:cubicBezTo>
                <a:cubicBezTo>
                  <a:pt x="29" y="29"/>
                  <a:pt x="32" y="29"/>
                  <a:pt x="32" y="28"/>
                </a:cubicBezTo>
                <a:cubicBezTo>
                  <a:pt x="32" y="27"/>
                  <a:pt x="32" y="26"/>
                  <a:pt x="32" y="26"/>
                </a:cubicBezTo>
                <a:cubicBezTo>
                  <a:pt x="31" y="24"/>
                  <a:pt x="31" y="24"/>
                  <a:pt x="31" y="24"/>
                </a:cubicBezTo>
                <a:cubicBezTo>
                  <a:pt x="31" y="24"/>
                  <a:pt x="34" y="23"/>
                  <a:pt x="40" y="24"/>
                </a:cubicBezTo>
                <a:cubicBezTo>
                  <a:pt x="47" y="24"/>
                  <a:pt x="44" y="29"/>
                  <a:pt x="47" y="30"/>
                </a:cubicBezTo>
                <a:cubicBezTo>
                  <a:pt x="50" y="31"/>
                  <a:pt x="45" y="35"/>
                  <a:pt x="44" y="37"/>
                </a:cubicBezTo>
                <a:cubicBezTo>
                  <a:pt x="43" y="39"/>
                  <a:pt x="41" y="34"/>
                  <a:pt x="41" y="34"/>
                </a:cubicBezTo>
                <a:cubicBezTo>
                  <a:pt x="41" y="34"/>
                  <a:pt x="43" y="32"/>
                  <a:pt x="40" y="32"/>
                </a:cubicBezTo>
                <a:cubicBezTo>
                  <a:pt x="37" y="31"/>
                  <a:pt x="35" y="36"/>
                  <a:pt x="37" y="36"/>
                </a:cubicBezTo>
                <a:cubicBezTo>
                  <a:pt x="38" y="36"/>
                  <a:pt x="40" y="38"/>
                  <a:pt x="39" y="39"/>
                </a:cubicBezTo>
                <a:cubicBezTo>
                  <a:pt x="39" y="40"/>
                  <a:pt x="39" y="40"/>
                  <a:pt x="38" y="43"/>
                </a:cubicBezTo>
                <a:cubicBezTo>
                  <a:pt x="36" y="46"/>
                  <a:pt x="34" y="48"/>
                  <a:pt x="34" y="48"/>
                </a:cubicBezTo>
                <a:cubicBezTo>
                  <a:pt x="34" y="48"/>
                  <a:pt x="32" y="47"/>
                  <a:pt x="33" y="49"/>
                </a:cubicBezTo>
                <a:cubicBezTo>
                  <a:pt x="34" y="51"/>
                  <a:pt x="33" y="54"/>
                  <a:pt x="33" y="55"/>
                </a:cubicBezTo>
                <a:cubicBezTo>
                  <a:pt x="33" y="57"/>
                  <a:pt x="29" y="54"/>
                  <a:pt x="29" y="51"/>
                </a:cubicBezTo>
                <a:cubicBezTo>
                  <a:pt x="28" y="48"/>
                  <a:pt x="25" y="51"/>
                  <a:pt x="24" y="51"/>
                </a:cubicBezTo>
                <a:cubicBezTo>
                  <a:pt x="23" y="51"/>
                  <a:pt x="21" y="50"/>
                  <a:pt x="21" y="49"/>
                </a:cubicBezTo>
                <a:cubicBezTo>
                  <a:pt x="20" y="48"/>
                  <a:pt x="15" y="52"/>
                  <a:pt x="14" y="52"/>
                </a:cubicBezTo>
                <a:cubicBezTo>
                  <a:pt x="13" y="53"/>
                  <a:pt x="13" y="55"/>
                  <a:pt x="15" y="54"/>
                </a:cubicBezTo>
                <a:cubicBezTo>
                  <a:pt x="17" y="53"/>
                  <a:pt x="19" y="54"/>
                  <a:pt x="19" y="56"/>
                </a:cubicBezTo>
                <a:cubicBezTo>
                  <a:pt x="18" y="58"/>
                  <a:pt x="16" y="57"/>
                  <a:pt x="16" y="58"/>
                </a:cubicBezTo>
                <a:cubicBezTo>
                  <a:pt x="17" y="60"/>
                  <a:pt x="19" y="61"/>
                  <a:pt x="19" y="63"/>
                </a:cubicBezTo>
                <a:cubicBezTo>
                  <a:pt x="20" y="65"/>
                  <a:pt x="25" y="63"/>
                  <a:pt x="27" y="62"/>
                </a:cubicBezTo>
                <a:cubicBezTo>
                  <a:pt x="28" y="62"/>
                  <a:pt x="33" y="61"/>
                  <a:pt x="33" y="63"/>
                </a:cubicBezTo>
                <a:cubicBezTo>
                  <a:pt x="34" y="65"/>
                  <a:pt x="39" y="66"/>
                  <a:pt x="41" y="66"/>
                </a:cubicBezTo>
                <a:cubicBezTo>
                  <a:pt x="43" y="67"/>
                  <a:pt x="46" y="67"/>
                  <a:pt x="49" y="69"/>
                </a:cubicBezTo>
                <a:cubicBezTo>
                  <a:pt x="51" y="72"/>
                  <a:pt x="47" y="76"/>
                  <a:pt x="47" y="77"/>
                </a:cubicBezTo>
                <a:close/>
                <a:moveTo>
                  <a:pt x="59" y="14"/>
                </a:moveTo>
                <a:cubicBezTo>
                  <a:pt x="58" y="17"/>
                  <a:pt x="54" y="20"/>
                  <a:pt x="55" y="21"/>
                </a:cubicBezTo>
                <a:cubicBezTo>
                  <a:pt x="55" y="22"/>
                  <a:pt x="55" y="27"/>
                  <a:pt x="51" y="23"/>
                </a:cubicBezTo>
                <a:cubicBezTo>
                  <a:pt x="47" y="19"/>
                  <a:pt x="43" y="18"/>
                  <a:pt x="44" y="15"/>
                </a:cubicBezTo>
                <a:cubicBezTo>
                  <a:pt x="44" y="14"/>
                  <a:pt x="48" y="14"/>
                  <a:pt x="48" y="13"/>
                </a:cubicBezTo>
                <a:cubicBezTo>
                  <a:pt x="53" y="7"/>
                  <a:pt x="62" y="8"/>
                  <a:pt x="63" y="10"/>
                </a:cubicBezTo>
                <a:cubicBezTo>
                  <a:pt x="61" y="12"/>
                  <a:pt x="59" y="11"/>
                  <a:pt x="59" y="14"/>
                </a:cubicBezTo>
                <a:close/>
                <a:moveTo>
                  <a:pt x="107" y="62"/>
                </a:moveTo>
                <a:cubicBezTo>
                  <a:pt x="107" y="62"/>
                  <a:pt x="109" y="65"/>
                  <a:pt x="112" y="65"/>
                </a:cubicBezTo>
                <a:cubicBezTo>
                  <a:pt x="110" y="87"/>
                  <a:pt x="92" y="102"/>
                  <a:pt x="92" y="102"/>
                </a:cubicBezTo>
                <a:cubicBezTo>
                  <a:pt x="89" y="99"/>
                  <a:pt x="90" y="96"/>
                  <a:pt x="90" y="96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85"/>
                  <a:pt x="91" y="85"/>
                  <a:pt x="91" y="85"/>
                </a:cubicBezTo>
                <a:cubicBezTo>
                  <a:pt x="91" y="85"/>
                  <a:pt x="91" y="77"/>
                  <a:pt x="84" y="81"/>
                </a:cubicBezTo>
                <a:cubicBezTo>
                  <a:pt x="77" y="83"/>
                  <a:pt x="80" y="83"/>
                  <a:pt x="72" y="83"/>
                </a:cubicBezTo>
                <a:cubicBezTo>
                  <a:pt x="64" y="84"/>
                  <a:pt x="66" y="67"/>
                  <a:pt x="66" y="67"/>
                </a:cubicBezTo>
                <a:cubicBezTo>
                  <a:pt x="66" y="43"/>
                  <a:pt x="84" y="61"/>
                  <a:pt x="84" y="61"/>
                </a:cubicBezTo>
                <a:cubicBezTo>
                  <a:pt x="95" y="69"/>
                  <a:pt x="97" y="56"/>
                  <a:pt x="97" y="56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93" y="39"/>
                  <a:pt x="93" y="39"/>
                  <a:pt x="93" y="39"/>
                </a:cubicBezTo>
                <a:cubicBezTo>
                  <a:pt x="93" y="39"/>
                  <a:pt x="91" y="43"/>
                  <a:pt x="94" y="48"/>
                </a:cubicBezTo>
                <a:cubicBezTo>
                  <a:pt x="94" y="48"/>
                  <a:pt x="93" y="53"/>
                  <a:pt x="91" y="52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2" y="47"/>
                  <a:pt x="79" y="49"/>
                </a:cubicBezTo>
                <a:cubicBezTo>
                  <a:pt x="75" y="52"/>
                  <a:pt x="69" y="49"/>
                  <a:pt x="69" y="49"/>
                </a:cubicBezTo>
                <a:cubicBezTo>
                  <a:pt x="69" y="49"/>
                  <a:pt x="69" y="46"/>
                  <a:pt x="73" y="44"/>
                </a:cubicBezTo>
                <a:cubicBezTo>
                  <a:pt x="76" y="42"/>
                  <a:pt x="76" y="42"/>
                  <a:pt x="76" y="42"/>
                </a:cubicBezTo>
                <a:cubicBezTo>
                  <a:pt x="76" y="42"/>
                  <a:pt x="75" y="38"/>
                  <a:pt x="76" y="35"/>
                </a:cubicBezTo>
                <a:cubicBezTo>
                  <a:pt x="77" y="32"/>
                  <a:pt x="78" y="35"/>
                  <a:pt x="81" y="33"/>
                </a:cubicBezTo>
                <a:cubicBezTo>
                  <a:pt x="84" y="31"/>
                  <a:pt x="86" y="37"/>
                  <a:pt x="90" y="36"/>
                </a:cubicBezTo>
                <a:cubicBezTo>
                  <a:pt x="94" y="36"/>
                  <a:pt x="92" y="35"/>
                  <a:pt x="95" y="33"/>
                </a:cubicBezTo>
                <a:cubicBezTo>
                  <a:pt x="98" y="32"/>
                  <a:pt x="100" y="36"/>
                  <a:pt x="100" y="36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5" y="30"/>
                  <a:pt x="105" y="32"/>
                </a:cubicBezTo>
                <a:cubicBezTo>
                  <a:pt x="109" y="38"/>
                  <a:pt x="114" y="55"/>
                  <a:pt x="112" y="58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3" y="57"/>
                  <a:pt x="103" y="57"/>
                  <a:pt x="103" y="57"/>
                </a:cubicBezTo>
                <a:lnTo>
                  <a:pt x="107" y="6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Freeform 55">
            <a:extLst>
              <a:ext uri="{FF2B5EF4-FFF2-40B4-BE49-F238E27FC236}">
                <a16:creationId xmlns:a16="http://schemas.microsoft.com/office/drawing/2014/main" id="{AE696279-CAC3-455B-B17A-E9220DAC38C9}"/>
              </a:ext>
            </a:extLst>
          </p:cNvPr>
          <p:cNvSpPr>
            <a:spLocks noEditPoints="1"/>
          </p:cNvSpPr>
          <p:nvPr/>
        </p:nvSpPr>
        <p:spPr bwMode="auto">
          <a:xfrm>
            <a:off x="8040368" y="2445252"/>
            <a:ext cx="350377" cy="338600"/>
          </a:xfrm>
          <a:custGeom>
            <a:avLst/>
            <a:gdLst>
              <a:gd name="T0" fmla="*/ 86 w 99"/>
              <a:gd name="T1" fmla="*/ 60 h 97"/>
              <a:gd name="T2" fmla="*/ 99 w 99"/>
              <a:gd name="T3" fmla="*/ 54 h 97"/>
              <a:gd name="T4" fmla="*/ 99 w 99"/>
              <a:gd name="T5" fmla="*/ 43 h 97"/>
              <a:gd name="T6" fmla="*/ 86 w 99"/>
              <a:gd name="T7" fmla="*/ 37 h 97"/>
              <a:gd name="T8" fmla="*/ 83 w 99"/>
              <a:gd name="T9" fmla="*/ 31 h 97"/>
              <a:gd name="T10" fmla="*/ 88 w 99"/>
              <a:gd name="T11" fmla="*/ 18 h 97"/>
              <a:gd name="T12" fmla="*/ 81 w 99"/>
              <a:gd name="T13" fmla="*/ 10 h 97"/>
              <a:gd name="T14" fmla="*/ 67 w 99"/>
              <a:gd name="T15" fmla="*/ 16 h 97"/>
              <a:gd name="T16" fmla="*/ 61 w 99"/>
              <a:gd name="T17" fmla="*/ 13 h 97"/>
              <a:gd name="T18" fmla="*/ 55 w 99"/>
              <a:gd name="T19" fmla="*/ 0 h 97"/>
              <a:gd name="T20" fmla="*/ 44 w 99"/>
              <a:gd name="T21" fmla="*/ 0 h 97"/>
              <a:gd name="T22" fmla="*/ 38 w 99"/>
              <a:gd name="T23" fmla="*/ 13 h 97"/>
              <a:gd name="T24" fmla="*/ 32 w 99"/>
              <a:gd name="T25" fmla="*/ 16 h 97"/>
              <a:gd name="T26" fmla="*/ 18 w 99"/>
              <a:gd name="T27" fmla="*/ 11 h 97"/>
              <a:gd name="T28" fmla="*/ 11 w 99"/>
              <a:gd name="T29" fmla="*/ 18 h 97"/>
              <a:gd name="T30" fmla="*/ 16 w 99"/>
              <a:gd name="T31" fmla="*/ 32 h 97"/>
              <a:gd name="T32" fmla="*/ 14 w 99"/>
              <a:gd name="T33" fmla="*/ 37 h 97"/>
              <a:gd name="T34" fmla="*/ 0 w 99"/>
              <a:gd name="T35" fmla="*/ 43 h 97"/>
              <a:gd name="T36" fmla="*/ 0 w 99"/>
              <a:gd name="T37" fmla="*/ 54 h 97"/>
              <a:gd name="T38" fmla="*/ 14 w 99"/>
              <a:gd name="T39" fmla="*/ 60 h 97"/>
              <a:gd name="T40" fmla="*/ 16 w 99"/>
              <a:gd name="T41" fmla="*/ 66 h 97"/>
              <a:gd name="T42" fmla="*/ 11 w 99"/>
              <a:gd name="T43" fmla="*/ 79 h 97"/>
              <a:gd name="T44" fmla="*/ 19 w 99"/>
              <a:gd name="T45" fmla="*/ 87 h 97"/>
              <a:gd name="T46" fmla="*/ 32 w 99"/>
              <a:gd name="T47" fmla="*/ 81 h 97"/>
              <a:gd name="T48" fmla="*/ 38 w 99"/>
              <a:gd name="T49" fmla="*/ 84 h 97"/>
              <a:gd name="T50" fmla="*/ 45 w 99"/>
              <a:gd name="T51" fmla="*/ 97 h 97"/>
              <a:gd name="T52" fmla="*/ 55 w 99"/>
              <a:gd name="T53" fmla="*/ 97 h 97"/>
              <a:gd name="T54" fmla="*/ 61 w 99"/>
              <a:gd name="T55" fmla="*/ 84 h 97"/>
              <a:gd name="T56" fmla="*/ 67 w 99"/>
              <a:gd name="T57" fmla="*/ 81 h 97"/>
              <a:gd name="T58" fmla="*/ 81 w 99"/>
              <a:gd name="T59" fmla="*/ 86 h 97"/>
              <a:gd name="T60" fmla="*/ 89 w 99"/>
              <a:gd name="T61" fmla="*/ 79 h 97"/>
              <a:gd name="T62" fmla="*/ 83 w 99"/>
              <a:gd name="T63" fmla="*/ 66 h 97"/>
              <a:gd name="T64" fmla="*/ 86 w 99"/>
              <a:gd name="T65" fmla="*/ 60 h 97"/>
              <a:gd name="T66" fmla="*/ 50 w 99"/>
              <a:gd name="T67" fmla="*/ 64 h 97"/>
              <a:gd name="T68" fmla="*/ 34 w 99"/>
              <a:gd name="T69" fmla="*/ 49 h 97"/>
              <a:gd name="T70" fmla="*/ 50 w 99"/>
              <a:gd name="T71" fmla="*/ 33 h 97"/>
              <a:gd name="T72" fmla="*/ 66 w 99"/>
              <a:gd name="T73" fmla="*/ 49 h 97"/>
              <a:gd name="T74" fmla="*/ 50 w 99"/>
              <a:gd name="T75" fmla="*/ 64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99" h="97">
                <a:moveTo>
                  <a:pt x="86" y="60"/>
                </a:moveTo>
                <a:cubicBezTo>
                  <a:pt x="86" y="60"/>
                  <a:pt x="99" y="54"/>
                  <a:pt x="99" y="54"/>
                </a:cubicBezTo>
                <a:cubicBezTo>
                  <a:pt x="99" y="43"/>
                  <a:pt x="99" y="43"/>
                  <a:pt x="99" y="43"/>
                </a:cubicBezTo>
                <a:cubicBezTo>
                  <a:pt x="99" y="42"/>
                  <a:pt x="86" y="37"/>
                  <a:pt x="86" y="37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9" y="18"/>
                  <a:pt x="88" y="18"/>
                </a:cubicBezTo>
                <a:cubicBezTo>
                  <a:pt x="81" y="10"/>
                  <a:pt x="81" y="10"/>
                  <a:pt x="81" y="10"/>
                </a:cubicBezTo>
                <a:cubicBezTo>
                  <a:pt x="80" y="10"/>
                  <a:pt x="67" y="16"/>
                  <a:pt x="67" y="16"/>
                </a:cubicBezTo>
                <a:cubicBezTo>
                  <a:pt x="61" y="13"/>
                  <a:pt x="61" y="13"/>
                  <a:pt x="61" y="13"/>
                </a:cubicBezTo>
                <a:cubicBezTo>
                  <a:pt x="61" y="13"/>
                  <a:pt x="56" y="0"/>
                  <a:pt x="5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3" y="0"/>
                  <a:pt x="38" y="13"/>
                  <a:pt x="38" y="13"/>
                </a:cubicBez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19" y="10"/>
                  <a:pt x="18" y="11"/>
                </a:cubicBezTo>
                <a:cubicBezTo>
                  <a:pt x="11" y="18"/>
                  <a:pt x="11" y="18"/>
                  <a:pt x="11" y="18"/>
                </a:cubicBezTo>
                <a:cubicBezTo>
                  <a:pt x="10" y="19"/>
                  <a:pt x="16" y="32"/>
                  <a:pt x="16" y="32"/>
                </a:cubicBezTo>
                <a:cubicBezTo>
                  <a:pt x="14" y="37"/>
                  <a:pt x="14" y="37"/>
                  <a:pt x="14" y="37"/>
                </a:cubicBezTo>
                <a:cubicBezTo>
                  <a:pt x="14" y="37"/>
                  <a:pt x="0" y="43"/>
                  <a:pt x="0" y="43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5"/>
                  <a:pt x="14" y="60"/>
                  <a:pt x="14" y="60"/>
                </a:cubicBezTo>
                <a:cubicBezTo>
                  <a:pt x="16" y="66"/>
                  <a:pt x="16" y="66"/>
                  <a:pt x="16" y="66"/>
                </a:cubicBezTo>
                <a:cubicBezTo>
                  <a:pt x="16" y="66"/>
                  <a:pt x="10" y="79"/>
                  <a:pt x="11" y="79"/>
                </a:cubicBezTo>
                <a:cubicBezTo>
                  <a:pt x="19" y="87"/>
                  <a:pt x="19" y="87"/>
                  <a:pt x="19" y="87"/>
                </a:cubicBezTo>
                <a:cubicBezTo>
                  <a:pt x="19" y="87"/>
                  <a:pt x="32" y="81"/>
                  <a:pt x="32" y="81"/>
                </a:cubicBezTo>
                <a:cubicBezTo>
                  <a:pt x="38" y="84"/>
                  <a:pt x="38" y="84"/>
                  <a:pt x="38" y="84"/>
                </a:cubicBezTo>
                <a:cubicBezTo>
                  <a:pt x="38" y="84"/>
                  <a:pt x="44" y="97"/>
                  <a:pt x="45" y="97"/>
                </a:cubicBezTo>
                <a:cubicBezTo>
                  <a:pt x="55" y="97"/>
                  <a:pt x="55" y="97"/>
                  <a:pt x="55" y="97"/>
                </a:cubicBezTo>
                <a:cubicBezTo>
                  <a:pt x="56" y="97"/>
                  <a:pt x="61" y="84"/>
                  <a:pt x="61" y="84"/>
                </a:cubicBezTo>
                <a:cubicBezTo>
                  <a:pt x="67" y="81"/>
                  <a:pt x="67" y="81"/>
                  <a:pt x="67" y="81"/>
                </a:cubicBezTo>
                <a:cubicBezTo>
                  <a:pt x="67" y="81"/>
                  <a:pt x="81" y="87"/>
                  <a:pt x="81" y="86"/>
                </a:cubicBezTo>
                <a:cubicBezTo>
                  <a:pt x="89" y="79"/>
                  <a:pt x="89" y="79"/>
                  <a:pt x="89" y="79"/>
                </a:cubicBezTo>
                <a:cubicBezTo>
                  <a:pt x="89" y="78"/>
                  <a:pt x="83" y="66"/>
                  <a:pt x="83" y="66"/>
                </a:cubicBezTo>
                <a:lnTo>
                  <a:pt x="86" y="60"/>
                </a:lnTo>
                <a:close/>
                <a:moveTo>
                  <a:pt x="50" y="64"/>
                </a:moveTo>
                <a:cubicBezTo>
                  <a:pt x="41" y="64"/>
                  <a:pt x="34" y="57"/>
                  <a:pt x="34" y="49"/>
                </a:cubicBezTo>
                <a:cubicBezTo>
                  <a:pt x="34" y="40"/>
                  <a:pt x="41" y="33"/>
                  <a:pt x="50" y="33"/>
                </a:cubicBezTo>
                <a:cubicBezTo>
                  <a:pt x="58" y="33"/>
                  <a:pt x="66" y="40"/>
                  <a:pt x="66" y="49"/>
                </a:cubicBezTo>
                <a:cubicBezTo>
                  <a:pt x="66" y="57"/>
                  <a:pt x="58" y="64"/>
                  <a:pt x="50" y="6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Freeform 32">
            <a:extLst>
              <a:ext uri="{FF2B5EF4-FFF2-40B4-BE49-F238E27FC236}">
                <a16:creationId xmlns:a16="http://schemas.microsoft.com/office/drawing/2014/main" id="{EA4F2F63-B684-420B-A33D-C9DBA70A4F43}"/>
              </a:ext>
            </a:extLst>
          </p:cNvPr>
          <p:cNvSpPr>
            <a:spLocks/>
          </p:cNvSpPr>
          <p:nvPr/>
        </p:nvSpPr>
        <p:spPr bwMode="auto">
          <a:xfrm>
            <a:off x="9095693" y="2159318"/>
            <a:ext cx="391839" cy="346163"/>
          </a:xfrm>
          <a:custGeom>
            <a:avLst/>
            <a:gdLst>
              <a:gd name="T0" fmla="*/ 136 w 136"/>
              <a:gd name="T1" fmla="*/ 48 h 120"/>
              <a:gd name="T2" fmla="*/ 68 w 136"/>
              <a:gd name="T3" fmla="*/ 0 h 120"/>
              <a:gd name="T4" fmla="*/ 0 w 136"/>
              <a:gd name="T5" fmla="*/ 48 h 120"/>
              <a:gd name="T6" fmla="*/ 37 w 136"/>
              <a:gd name="T7" fmla="*/ 91 h 120"/>
              <a:gd name="T8" fmla="*/ 21 w 136"/>
              <a:gd name="T9" fmla="*/ 120 h 120"/>
              <a:gd name="T10" fmla="*/ 72 w 136"/>
              <a:gd name="T11" fmla="*/ 96 h 120"/>
              <a:gd name="T12" fmla="*/ 136 w 136"/>
              <a:gd name="T13" fmla="*/ 4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5" y="0"/>
                  <a:pt x="68" y="0"/>
                </a:cubicBezTo>
                <a:cubicBezTo>
                  <a:pt x="30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6" y="106"/>
                  <a:pt x="21" y="120"/>
                </a:cubicBezTo>
                <a:cubicBezTo>
                  <a:pt x="21" y="120"/>
                  <a:pt x="54" y="111"/>
                  <a:pt x="72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Freeform 33">
            <a:extLst>
              <a:ext uri="{FF2B5EF4-FFF2-40B4-BE49-F238E27FC236}">
                <a16:creationId xmlns:a16="http://schemas.microsoft.com/office/drawing/2014/main" id="{AD729889-9EA5-4A37-96FD-D2B7B5A2A742}"/>
              </a:ext>
            </a:extLst>
          </p:cNvPr>
          <p:cNvSpPr>
            <a:spLocks noEditPoints="1"/>
          </p:cNvSpPr>
          <p:nvPr/>
        </p:nvSpPr>
        <p:spPr bwMode="auto">
          <a:xfrm>
            <a:off x="10133141" y="2445252"/>
            <a:ext cx="387486" cy="263821"/>
          </a:xfrm>
          <a:custGeom>
            <a:avLst/>
            <a:gdLst>
              <a:gd name="T0" fmla="*/ 135 w 157"/>
              <a:gd name="T1" fmla="*/ 47 h 107"/>
              <a:gd name="T2" fmla="*/ 137 w 157"/>
              <a:gd name="T3" fmla="*/ 37 h 107"/>
              <a:gd name="T4" fmla="*/ 100 w 157"/>
              <a:gd name="T5" fmla="*/ 0 h 107"/>
              <a:gd name="T6" fmla="*/ 73 w 157"/>
              <a:gd name="T7" fmla="*/ 18 h 107"/>
              <a:gd name="T8" fmla="*/ 46 w 157"/>
              <a:gd name="T9" fmla="*/ 8 h 107"/>
              <a:gd name="T10" fmla="*/ 20 w 157"/>
              <a:gd name="T11" fmla="*/ 40 h 107"/>
              <a:gd name="T12" fmla="*/ 21 w 157"/>
              <a:gd name="T13" fmla="*/ 47 h 107"/>
              <a:gd name="T14" fmla="*/ 0 w 157"/>
              <a:gd name="T15" fmla="*/ 76 h 107"/>
              <a:gd name="T16" fmla="*/ 31 w 157"/>
              <a:gd name="T17" fmla="*/ 107 h 107"/>
              <a:gd name="T18" fmla="*/ 126 w 157"/>
              <a:gd name="T19" fmla="*/ 107 h 107"/>
              <a:gd name="T20" fmla="*/ 157 w 157"/>
              <a:gd name="T21" fmla="*/ 76 h 107"/>
              <a:gd name="T22" fmla="*/ 135 w 157"/>
              <a:gd name="T23" fmla="*/ 47 h 107"/>
              <a:gd name="T24" fmla="*/ 120 w 157"/>
              <a:gd name="T25" fmla="*/ 101 h 107"/>
              <a:gd name="T26" fmla="*/ 79 w 157"/>
              <a:gd name="T27" fmla="*/ 101 h 107"/>
              <a:gd name="T28" fmla="*/ 104 w 157"/>
              <a:gd name="T29" fmla="*/ 76 h 107"/>
              <a:gd name="T30" fmla="*/ 103 w 157"/>
              <a:gd name="T31" fmla="*/ 73 h 107"/>
              <a:gd name="T32" fmla="*/ 92 w 157"/>
              <a:gd name="T33" fmla="*/ 73 h 107"/>
              <a:gd name="T34" fmla="*/ 92 w 157"/>
              <a:gd name="T35" fmla="*/ 68 h 107"/>
              <a:gd name="T36" fmla="*/ 92 w 157"/>
              <a:gd name="T37" fmla="*/ 37 h 107"/>
              <a:gd name="T38" fmla="*/ 90 w 157"/>
              <a:gd name="T39" fmla="*/ 36 h 107"/>
              <a:gd name="T40" fmla="*/ 64 w 157"/>
              <a:gd name="T41" fmla="*/ 36 h 107"/>
              <a:gd name="T42" fmla="*/ 62 w 157"/>
              <a:gd name="T43" fmla="*/ 38 h 107"/>
              <a:gd name="T44" fmla="*/ 62 w 157"/>
              <a:gd name="T45" fmla="*/ 68 h 107"/>
              <a:gd name="T46" fmla="*/ 62 w 157"/>
              <a:gd name="T47" fmla="*/ 73 h 107"/>
              <a:gd name="T48" fmla="*/ 51 w 157"/>
              <a:gd name="T49" fmla="*/ 73 h 107"/>
              <a:gd name="T50" fmla="*/ 51 w 157"/>
              <a:gd name="T51" fmla="*/ 76 h 107"/>
              <a:gd name="T52" fmla="*/ 76 w 157"/>
              <a:gd name="T53" fmla="*/ 101 h 107"/>
              <a:gd name="T54" fmla="*/ 38 w 157"/>
              <a:gd name="T55" fmla="*/ 101 h 107"/>
              <a:gd name="T56" fmla="*/ 11 w 157"/>
              <a:gd name="T57" fmla="*/ 75 h 107"/>
              <a:gd name="T58" fmla="*/ 29 w 157"/>
              <a:gd name="T59" fmla="*/ 50 h 107"/>
              <a:gd name="T60" fmla="*/ 28 w 157"/>
              <a:gd name="T61" fmla="*/ 44 h 107"/>
              <a:gd name="T62" fmla="*/ 51 w 157"/>
              <a:gd name="T63" fmla="*/ 17 h 107"/>
              <a:gd name="T64" fmla="*/ 75 w 157"/>
              <a:gd name="T65" fmla="*/ 30 h 107"/>
              <a:gd name="T66" fmla="*/ 98 w 157"/>
              <a:gd name="T67" fmla="*/ 11 h 107"/>
              <a:gd name="T68" fmla="*/ 128 w 157"/>
              <a:gd name="T69" fmla="*/ 42 h 107"/>
              <a:gd name="T70" fmla="*/ 127 w 157"/>
              <a:gd name="T71" fmla="*/ 50 h 107"/>
              <a:gd name="T72" fmla="*/ 147 w 157"/>
              <a:gd name="T73" fmla="*/ 75 h 107"/>
              <a:gd name="T74" fmla="*/ 120 w 157"/>
              <a:gd name="T75" fmla="*/ 101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57" h="107">
                <a:moveTo>
                  <a:pt x="135" y="47"/>
                </a:moveTo>
                <a:cubicBezTo>
                  <a:pt x="136" y="44"/>
                  <a:pt x="137" y="40"/>
                  <a:pt x="137" y="37"/>
                </a:cubicBezTo>
                <a:cubicBezTo>
                  <a:pt x="137" y="17"/>
                  <a:pt x="120" y="0"/>
                  <a:pt x="100" y="0"/>
                </a:cubicBezTo>
                <a:cubicBezTo>
                  <a:pt x="76" y="0"/>
                  <a:pt x="73" y="18"/>
                  <a:pt x="73" y="18"/>
                </a:cubicBezTo>
                <a:cubicBezTo>
                  <a:pt x="73" y="18"/>
                  <a:pt x="63" y="6"/>
                  <a:pt x="46" y="8"/>
                </a:cubicBezTo>
                <a:cubicBezTo>
                  <a:pt x="30" y="11"/>
                  <a:pt x="20" y="25"/>
                  <a:pt x="20" y="40"/>
                </a:cubicBezTo>
                <a:cubicBezTo>
                  <a:pt x="20" y="42"/>
                  <a:pt x="20" y="45"/>
                  <a:pt x="21" y="47"/>
                </a:cubicBezTo>
                <a:cubicBezTo>
                  <a:pt x="9" y="51"/>
                  <a:pt x="0" y="63"/>
                  <a:pt x="0" y="76"/>
                </a:cubicBezTo>
                <a:cubicBezTo>
                  <a:pt x="0" y="93"/>
                  <a:pt x="14" y="107"/>
                  <a:pt x="31" y="107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43" y="107"/>
                  <a:pt x="157" y="93"/>
                  <a:pt x="157" y="76"/>
                </a:cubicBezTo>
                <a:cubicBezTo>
                  <a:pt x="157" y="62"/>
                  <a:pt x="148" y="51"/>
                  <a:pt x="135" y="47"/>
                </a:cubicBezTo>
                <a:close/>
                <a:moveTo>
                  <a:pt x="120" y="101"/>
                </a:moveTo>
                <a:cubicBezTo>
                  <a:pt x="79" y="101"/>
                  <a:pt x="79" y="101"/>
                  <a:pt x="79" y="101"/>
                </a:cubicBezTo>
                <a:cubicBezTo>
                  <a:pt x="82" y="97"/>
                  <a:pt x="104" y="76"/>
                  <a:pt x="104" y="76"/>
                </a:cubicBezTo>
                <a:cubicBezTo>
                  <a:pt x="104" y="76"/>
                  <a:pt x="107" y="73"/>
                  <a:pt x="103" y="73"/>
                </a:cubicBezTo>
                <a:cubicBezTo>
                  <a:pt x="99" y="73"/>
                  <a:pt x="92" y="73"/>
                  <a:pt x="92" y="73"/>
                </a:cubicBezTo>
                <a:cubicBezTo>
                  <a:pt x="92" y="73"/>
                  <a:pt x="92" y="71"/>
                  <a:pt x="92" y="68"/>
                </a:cubicBezTo>
                <a:cubicBezTo>
                  <a:pt x="92" y="60"/>
                  <a:pt x="92" y="44"/>
                  <a:pt x="92" y="37"/>
                </a:cubicBezTo>
                <a:cubicBezTo>
                  <a:pt x="92" y="37"/>
                  <a:pt x="92" y="36"/>
                  <a:pt x="90" y="36"/>
                </a:cubicBezTo>
                <a:cubicBezTo>
                  <a:pt x="88" y="36"/>
                  <a:pt x="67" y="36"/>
                  <a:pt x="64" y="36"/>
                </a:cubicBezTo>
                <a:cubicBezTo>
                  <a:pt x="62" y="36"/>
                  <a:pt x="62" y="38"/>
                  <a:pt x="62" y="38"/>
                </a:cubicBezTo>
                <a:cubicBezTo>
                  <a:pt x="62" y="44"/>
                  <a:pt x="62" y="60"/>
                  <a:pt x="62" y="68"/>
                </a:cubicBezTo>
                <a:cubicBezTo>
                  <a:pt x="62" y="71"/>
                  <a:pt x="62" y="73"/>
                  <a:pt x="62" y="73"/>
                </a:cubicBezTo>
                <a:cubicBezTo>
                  <a:pt x="62" y="73"/>
                  <a:pt x="54" y="73"/>
                  <a:pt x="51" y="73"/>
                </a:cubicBezTo>
                <a:cubicBezTo>
                  <a:pt x="48" y="73"/>
                  <a:pt x="51" y="76"/>
                  <a:pt x="51" y="76"/>
                </a:cubicBezTo>
                <a:cubicBezTo>
                  <a:pt x="76" y="101"/>
                  <a:pt x="76" y="101"/>
                  <a:pt x="76" y="101"/>
                </a:cubicBezTo>
                <a:cubicBezTo>
                  <a:pt x="38" y="101"/>
                  <a:pt x="38" y="101"/>
                  <a:pt x="38" y="101"/>
                </a:cubicBezTo>
                <a:cubicBezTo>
                  <a:pt x="23" y="101"/>
                  <a:pt x="11" y="89"/>
                  <a:pt x="11" y="75"/>
                </a:cubicBezTo>
                <a:cubicBezTo>
                  <a:pt x="11" y="63"/>
                  <a:pt x="19" y="54"/>
                  <a:pt x="29" y="50"/>
                </a:cubicBezTo>
                <a:cubicBezTo>
                  <a:pt x="28" y="48"/>
                  <a:pt x="28" y="46"/>
                  <a:pt x="28" y="44"/>
                </a:cubicBezTo>
                <a:cubicBezTo>
                  <a:pt x="28" y="32"/>
                  <a:pt x="37" y="20"/>
                  <a:pt x="51" y="17"/>
                </a:cubicBezTo>
                <a:cubicBezTo>
                  <a:pt x="66" y="16"/>
                  <a:pt x="75" y="30"/>
                  <a:pt x="75" y="30"/>
                </a:cubicBezTo>
                <a:cubicBezTo>
                  <a:pt x="75" y="30"/>
                  <a:pt x="77" y="11"/>
                  <a:pt x="98" y="11"/>
                </a:cubicBezTo>
                <a:cubicBezTo>
                  <a:pt x="115" y="11"/>
                  <a:pt x="128" y="25"/>
                  <a:pt x="128" y="42"/>
                </a:cubicBezTo>
                <a:cubicBezTo>
                  <a:pt x="128" y="45"/>
                  <a:pt x="128" y="48"/>
                  <a:pt x="127" y="50"/>
                </a:cubicBezTo>
                <a:cubicBezTo>
                  <a:pt x="138" y="53"/>
                  <a:pt x="147" y="63"/>
                  <a:pt x="147" y="75"/>
                </a:cubicBezTo>
                <a:cubicBezTo>
                  <a:pt x="147" y="89"/>
                  <a:pt x="135" y="101"/>
                  <a:pt x="120" y="10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Freeform 26">
            <a:extLst>
              <a:ext uri="{FF2B5EF4-FFF2-40B4-BE49-F238E27FC236}">
                <a16:creationId xmlns:a16="http://schemas.microsoft.com/office/drawing/2014/main" id="{AA6BFC08-CA8F-4895-8B0F-56C675F30108}"/>
              </a:ext>
            </a:extLst>
          </p:cNvPr>
          <p:cNvSpPr>
            <a:spLocks noEditPoints="1"/>
          </p:cNvSpPr>
          <p:nvPr/>
        </p:nvSpPr>
        <p:spPr bwMode="auto">
          <a:xfrm>
            <a:off x="10828268" y="3306487"/>
            <a:ext cx="313855" cy="312061"/>
          </a:xfrm>
          <a:custGeom>
            <a:avLst/>
            <a:gdLst>
              <a:gd name="T0" fmla="*/ 14 w 113"/>
              <a:gd name="T1" fmla="*/ 13 h 112"/>
              <a:gd name="T2" fmla="*/ 14 w 113"/>
              <a:gd name="T3" fmla="*/ 62 h 112"/>
              <a:gd name="T4" fmla="*/ 49 w 113"/>
              <a:gd name="T5" fmla="*/ 71 h 112"/>
              <a:gd name="T6" fmla="*/ 60 w 113"/>
              <a:gd name="T7" fmla="*/ 82 h 112"/>
              <a:gd name="T8" fmla="*/ 75 w 113"/>
              <a:gd name="T9" fmla="*/ 79 h 112"/>
              <a:gd name="T10" fmla="*/ 75 w 113"/>
              <a:gd name="T11" fmla="*/ 93 h 112"/>
              <a:gd name="T12" fmla="*/ 79 w 113"/>
              <a:gd name="T13" fmla="*/ 97 h 112"/>
              <a:gd name="T14" fmla="*/ 92 w 113"/>
              <a:gd name="T15" fmla="*/ 97 h 112"/>
              <a:gd name="T16" fmla="*/ 92 w 113"/>
              <a:gd name="T17" fmla="*/ 112 h 112"/>
              <a:gd name="T18" fmla="*/ 113 w 113"/>
              <a:gd name="T19" fmla="*/ 112 h 112"/>
              <a:gd name="T20" fmla="*/ 113 w 113"/>
              <a:gd name="T21" fmla="*/ 91 h 112"/>
              <a:gd name="T22" fmla="*/ 71 w 113"/>
              <a:gd name="T23" fmla="*/ 49 h 112"/>
              <a:gd name="T24" fmla="*/ 63 w 113"/>
              <a:gd name="T25" fmla="*/ 13 h 112"/>
              <a:gd name="T26" fmla="*/ 14 w 113"/>
              <a:gd name="T27" fmla="*/ 13 h 112"/>
              <a:gd name="T28" fmla="*/ 17 w 113"/>
              <a:gd name="T29" fmla="*/ 53 h 112"/>
              <a:gd name="T30" fmla="*/ 21 w 113"/>
              <a:gd name="T31" fmla="*/ 20 h 112"/>
              <a:gd name="T32" fmla="*/ 53 w 113"/>
              <a:gd name="T33" fmla="*/ 17 h 112"/>
              <a:gd name="T34" fmla="*/ 17 w 113"/>
              <a:gd name="T35" fmla="*/ 53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13" h="112">
                <a:moveTo>
                  <a:pt x="14" y="13"/>
                </a:moveTo>
                <a:cubicBezTo>
                  <a:pt x="0" y="27"/>
                  <a:pt x="0" y="49"/>
                  <a:pt x="14" y="62"/>
                </a:cubicBezTo>
                <a:cubicBezTo>
                  <a:pt x="23" y="72"/>
                  <a:pt x="37" y="75"/>
                  <a:pt x="49" y="71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2"/>
                  <a:pt x="70" y="74"/>
                  <a:pt x="75" y="79"/>
                </a:cubicBezTo>
                <a:cubicBezTo>
                  <a:pt x="79" y="83"/>
                  <a:pt x="76" y="89"/>
                  <a:pt x="75" y="93"/>
                </a:cubicBezTo>
                <a:cubicBezTo>
                  <a:pt x="74" y="95"/>
                  <a:pt x="73" y="99"/>
                  <a:pt x="79" y="97"/>
                </a:cubicBezTo>
                <a:cubicBezTo>
                  <a:pt x="81" y="96"/>
                  <a:pt x="88" y="92"/>
                  <a:pt x="92" y="97"/>
                </a:cubicBezTo>
                <a:cubicBezTo>
                  <a:pt x="97" y="102"/>
                  <a:pt x="92" y="112"/>
                  <a:pt x="92" y="112"/>
                </a:cubicBezTo>
                <a:cubicBezTo>
                  <a:pt x="113" y="112"/>
                  <a:pt x="113" y="112"/>
                  <a:pt x="113" y="112"/>
                </a:cubicBezTo>
                <a:cubicBezTo>
                  <a:pt x="113" y="91"/>
                  <a:pt x="113" y="91"/>
                  <a:pt x="113" y="91"/>
                </a:cubicBezTo>
                <a:cubicBezTo>
                  <a:pt x="71" y="49"/>
                  <a:pt x="71" y="49"/>
                  <a:pt x="71" y="49"/>
                </a:cubicBezTo>
                <a:cubicBezTo>
                  <a:pt x="75" y="37"/>
                  <a:pt x="72" y="23"/>
                  <a:pt x="63" y="13"/>
                </a:cubicBezTo>
                <a:cubicBezTo>
                  <a:pt x="49" y="0"/>
                  <a:pt x="27" y="0"/>
                  <a:pt x="14" y="13"/>
                </a:cubicBezTo>
                <a:close/>
                <a:moveTo>
                  <a:pt x="17" y="53"/>
                </a:moveTo>
                <a:cubicBezTo>
                  <a:pt x="11" y="43"/>
                  <a:pt x="12" y="29"/>
                  <a:pt x="21" y="20"/>
                </a:cubicBezTo>
                <a:cubicBezTo>
                  <a:pt x="29" y="11"/>
                  <a:pt x="43" y="10"/>
                  <a:pt x="53" y="17"/>
                </a:cubicBezTo>
                <a:lnTo>
                  <a:pt x="17" y="5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121948" tIns="60974" rIns="121948" bIns="60974" numCol="1" anchor="t" anchorCtr="0" compatLnSpc="1">
            <a:prstTxWarp prst="textNoShape">
              <a:avLst/>
            </a:prstTxWarp>
          </a:bodyPr>
          <a:lstStyle/>
          <a:p>
            <a:pPr>
              <a:defRPr/>
            </a:pPr>
            <a:endParaRPr lang="en-US" sz="2400" ker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2">
            <a:extLst>
              <a:ext uri="{FF2B5EF4-FFF2-40B4-BE49-F238E27FC236}">
                <a16:creationId xmlns:a16="http://schemas.microsoft.com/office/drawing/2014/main" id="{5C6B9123-F560-4EFC-9CB3-D1F5CEECC83C}"/>
              </a:ext>
            </a:extLst>
          </p:cNvPr>
          <p:cNvSpPr txBox="1"/>
          <p:nvPr/>
        </p:nvSpPr>
        <p:spPr>
          <a:xfrm>
            <a:off x="3006947" y="407777"/>
            <a:ext cx="6181281" cy="538726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油站</a:t>
            </a:r>
            <a:r>
              <a:rPr lang="en-US" altLang="zh-CN" sz="32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综合服务场景的建设目标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257227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D54EE12-FF75-4835-8D62-E887CD55D80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9" b="12937"/>
          <a:stretch/>
        </p:blipFill>
        <p:spPr>
          <a:xfrm>
            <a:off x="0" y="0"/>
            <a:ext cx="4318538" cy="68595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972A4E85-723F-4A90-B8BB-1EC1EC6859F7}"/>
              </a:ext>
            </a:extLst>
          </p:cNvPr>
          <p:cNvSpPr txBox="1"/>
          <p:nvPr/>
        </p:nvSpPr>
        <p:spPr>
          <a:xfrm>
            <a:off x="5182437" y="2244023"/>
            <a:ext cx="5168347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线下加油场景应用遍布冠德石油的所有近</a:t>
            </a:r>
            <a:r>
              <a:rPr lang="en-US" altLang="zh-CN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50</a:t>
            </a: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家油站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  <a:p>
            <a:pPr marL="285750" indent="-28575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ü"/>
            </a:pPr>
            <a:r>
              <a:rPr lang="zh-CN" altLang="en-US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itchFamily="34" charset="0"/>
              </a:rPr>
              <a:t>用户遍布珠三角地区，包括广州、深圳、珠海、东莞、佛山、惠州、肇庆、韶关、清远等城市</a:t>
            </a:r>
            <a:endParaRPr lang="en-US" altLang="zh-CN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itchFamily="34" charset="0"/>
            </a:endParaRP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983A5016-81A9-42E6-8AFC-93C38A5A11B9}"/>
              </a:ext>
            </a:extLst>
          </p:cNvPr>
          <p:cNvSpPr txBox="1"/>
          <p:nvPr/>
        </p:nvSpPr>
        <p:spPr>
          <a:xfrm>
            <a:off x="4572511" y="463195"/>
            <a:ext cx="6894291" cy="538739"/>
          </a:xfrm>
          <a:prstGeom prst="rect">
            <a:avLst/>
          </a:prstGeom>
          <a:noFill/>
        </p:spPr>
        <p:txBody>
          <a:bodyPr wrap="square" lIns="45722" tIns="22861" rIns="45722" bIns="22861" rtlCol="0">
            <a:spAutoFit/>
          </a:bodyPr>
          <a:lstStyle/>
          <a:p>
            <a:pPr algn="ctr">
              <a:defRPr/>
            </a:pPr>
            <a:r>
              <a:rPr lang="zh-CN" altLang="en-US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油站</a:t>
            </a:r>
            <a:r>
              <a:rPr lang="en-US" altLang="zh-CN" sz="3201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+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en-US" sz="3201" dirty="0">
                <a:solidFill>
                  <a:srgbClr val="44546A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rPr>
              <a:t>业务范围</a:t>
            </a:r>
            <a:endParaRPr lang="id-ID" sz="3201" dirty="0">
              <a:solidFill>
                <a:srgbClr val="44546A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ato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601181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 anchor="ctr" anchorCtr="0">
        <a:spAutoFit/>
      </a:bodyPr>
      <a:lstStyle>
        <a:defPPr algn="just" defTabSz="914400">
          <a:lnSpc>
            <a:spcPct val="150000"/>
          </a:lnSpc>
          <a:spcAft>
            <a:spcPts val="1500"/>
          </a:spcAft>
          <a:defRPr sz="1800" dirty="0" smtClean="0">
            <a:solidFill>
              <a:srgbClr val="3E3F40"/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Office Theme">
  <a:themeElements>
    <a:clrScheme name="Color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9C600"/>
      </a:accent1>
      <a:accent2>
        <a:srgbClr val="00B393"/>
      </a:accent2>
      <a:accent3>
        <a:srgbClr val="00BAF7"/>
      </a:accent3>
      <a:accent4>
        <a:srgbClr val="FFC000"/>
      </a:accent4>
      <a:accent5>
        <a:srgbClr val="F61A00"/>
      </a:accent5>
      <a:accent6>
        <a:srgbClr val="343E48"/>
      </a:accent6>
      <a:hlink>
        <a:srgbClr val="0563C1"/>
      </a:hlink>
      <a:folHlink>
        <a:srgbClr val="954F72"/>
      </a:folHlink>
    </a:clrScheme>
    <a:fontScheme name="Lato">
      <a:majorFont>
        <a:latin typeface="Lato Regular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 fontAlgn="base">
          <a:lnSpc>
            <a:spcPct val="150000"/>
          </a:lnSpc>
          <a:spcBef>
            <a:spcPct val="0"/>
          </a:spcBef>
          <a:spcAft>
            <a:spcPct val="0"/>
          </a:spcAft>
          <a:defRPr dirty="0">
            <a:solidFill>
              <a:srgbClr val="44546A"/>
            </a:solidFill>
            <a:latin typeface="微软雅黑" panose="020B0503020204020204" pitchFamily="34" charset="-122"/>
            <a:ea typeface="微软雅黑" panose="020B0503020204020204" pitchFamily="34" charset="-122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</TotalTime>
  <Words>806</Words>
  <Application>Microsoft Office PowerPoint</Application>
  <PresentationFormat>自定义</PresentationFormat>
  <Paragraphs>117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Gill Sans</vt:lpstr>
      <vt:lpstr>Lato</vt:lpstr>
      <vt:lpstr>Lato Light</vt:lpstr>
      <vt:lpstr>Lato Regular</vt:lpstr>
      <vt:lpstr>等线</vt:lpstr>
      <vt:lpstr>宋体</vt:lpstr>
      <vt:lpstr>微软雅黑</vt:lpstr>
      <vt:lpstr>Arial</vt:lpstr>
      <vt:lpstr>Calibri</vt:lpstr>
      <vt:lpstr>Wingdings</vt:lpstr>
      <vt:lpstr>Office 主题</vt:lpstr>
      <vt:lpstr>3_Office Theme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vkthe</cp:lastModifiedBy>
  <cp:revision>208</cp:revision>
  <dcterms:created xsi:type="dcterms:W3CDTF">2015-05-05T08:02:14Z</dcterms:created>
  <dcterms:modified xsi:type="dcterms:W3CDTF">2018-03-05T01:09:38Z</dcterms:modified>
</cp:coreProperties>
</file>

<file path=docProps/thumbnail.jpeg>
</file>